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1585" r:id="rId2"/>
    <p:sldId id="1891" r:id="rId3"/>
    <p:sldId id="1890" r:id="rId4"/>
    <p:sldId id="1880" r:id="rId5"/>
    <p:sldId id="1881" r:id="rId6"/>
    <p:sldId id="1863" r:id="rId7"/>
    <p:sldId id="1639" r:id="rId8"/>
    <p:sldId id="1873" r:id="rId9"/>
    <p:sldId id="1843" r:id="rId10"/>
    <p:sldId id="1885" r:id="rId11"/>
    <p:sldId id="1790" r:id="rId12"/>
    <p:sldId id="1922" r:id="rId13"/>
    <p:sldId id="1879" r:id="rId14"/>
    <p:sldId id="1895" r:id="rId15"/>
    <p:sldId id="1894" r:id="rId16"/>
    <p:sldId id="1882" r:id="rId17"/>
    <p:sldId id="1892" r:id="rId18"/>
    <p:sldId id="1846" r:id="rId19"/>
    <p:sldId id="1828" r:id="rId20"/>
    <p:sldId id="1836" r:id="rId21"/>
    <p:sldId id="1877" r:id="rId22"/>
    <p:sldId id="1875" r:id="rId23"/>
    <p:sldId id="1593" r:id="rId24"/>
    <p:sldId id="1847" r:id="rId25"/>
  </p:sldIdLst>
  <p:sldSz cx="12192000" cy="6858000"/>
  <p:notesSz cx="6811963" cy="99425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orient="horz" pos="754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333" userDrawn="1">
          <p15:clr>
            <a:srgbClr val="A4A3A4"/>
          </p15:clr>
        </p15:guide>
        <p15:guide id="6" pos="73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AC"/>
    <a:srgbClr val="AFCB38"/>
    <a:srgbClr val="AFCB37"/>
    <a:srgbClr val="0082B0"/>
    <a:srgbClr val="C40823"/>
    <a:srgbClr val="F8F8F8"/>
    <a:srgbClr val="849E0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95409-4B0E-4E1F-AA19-D33D2495BDE0}" v="59" dt="2022-09-15T14:09:30.842"/>
  </p1510:revLst>
</p1510:revInfo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55" autoAdjust="0"/>
    <p:restoredTop sz="93792" autoAdjust="0"/>
  </p:normalViewPr>
  <p:slideViewPr>
    <p:cSldViewPr showGuides="1">
      <p:cViewPr varScale="1">
        <p:scale>
          <a:sx n="99" d="100"/>
          <a:sy n="99" d="100"/>
        </p:scale>
        <p:origin x="96" y="336"/>
      </p:cViewPr>
      <p:guideLst>
        <p:guide orient="horz" pos="2205"/>
        <p:guide orient="horz" pos="754"/>
        <p:guide orient="horz" pos="3974"/>
        <p:guide pos="3840"/>
        <p:guide pos="333"/>
        <p:guide pos="7375"/>
      </p:guideLst>
    </p:cSldViewPr>
  </p:slideViewPr>
  <p:outlineViewPr>
    <p:cViewPr>
      <p:scale>
        <a:sx n="33" d="100"/>
        <a:sy n="33" d="100"/>
      </p:scale>
      <p:origin x="0" y="6813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3360" y="-108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rk Bonse" userId="7d762bb3-1530-4a09-b2c7-9deff2929abb" providerId="ADAL" clId="{A8C4CCB1-C396-4CD1-B6EC-9AD09F62AA47}"/>
    <pc:docChg chg="undo custSel addSld delSld modSld sldOrd">
      <pc:chgData name="Dirk Bonse" userId="7d762bb3-1530-4a09-b2c7-9deff2929abb" providerId="ADAL" clId="{A8C4CCB1-C396-4CD1-B6EC-9AD09F62AA47}" dt="2022-07-15T07:54:45.513" v="1261" actId="1076"/>
      <pc:docMkLst>
        <pc:docMk/>
      </pc:docMkLst>
      <pc:sldChg chg="addSp modSp mod">
        <pc:chgData name="Dirk Bonse" userId="7d762bb3-1530-4a09-b2c7-9deff2929abb" providerId="ADAL" clId="{A8C4CCB1-C396-4CD1-B6EC-9AD09F62AA47}" dt="2022-07-04T11:08:10.105" v="1206" actId="1076"/>
        <pc:sldMkLst>
          <pc:docMk/>
          <pc:sldMk cId="0" sldId="1585"/>
        </pc:sldMkLst>
        <pc:spChg chg="add mod">
          <ac:chgData name="Dirk Bonse" userId="7d762bb3-1530-4a09-b2c7-9deff2929abb" providerId="ADAL" clId="{A8C4CCB1-C396-4CD1-B6EC-9AD09F62AA47}" dt="2022-07-04T11:08:10.105" v="1206" actId="1076"/>
          <ac:spMkLst>
            <pc:docMk/>
            <pc:sldMk cId="0" sldId="1585"/>
            <ac:spMk id="8" creationId="{D59291A1-F778-D32D-922B-EE79AA13CD26}"/>
          </ac:spMkLst>
        </pc:spChg>
        <pc:spChg chg="mod">
          <ac:chgData name="Dirk Bonse" userId="7d762bb3-1530-4a09-b2c7-9deff2929abb" providerId="ADAL" clId="{A8C4CCB1-C396-4CD1-B6EC-9AD09F62AA47}" dt="2022-07-04T09:43:18.081" v="15" actId="1076"/>
          <ac:spMkLst>
            <pc:docMk/>
            <pc:sldMk cId="0" sldId="1585"/>
            <ac:spMk id="4098" creationId="{00000000-0000-0000-0000-000000000000}"/>
          </ac:spMkLst>
        </pc:spChg>
      </pc:sldChg>
      <pc:sldChg chg="addSp delSp modSp mod">
        <pc:chgData name="Dirk Bonse" userId="7d762bb3-1530-4a09-b2c7-9deff2929abb" providerId="ADAL" clId="{A8C4CCB1-C396-4CD1-B6EC-9AD09F62AA47}" dt="2022-07-04T11:08:49.778" v="1217"/>
        <pc:sldMkLst>
          <pc:docMk/>
          <pc:sldMk cId="3599203877" sldId="1639"/>
        </pc:sldMkLst>
        <pc:spChg chg="del">
          <ac:chgData name="Dirk Bonse" userId="7d762bb3-1530-4a09-b2c7-9deff2929abb" providerId="ADAL" clId="{A8C4CCB1-C396-4CD1-B6EC-9AD09F62AA47}" dt="2022-07-04T11:08:49.366" v="1216" actId="478"/>
          <ac:spMkLst>
            <pc:docMk/>
            <pc:sldMk cId="3599203877" sldId="1639"/>
            <ac:spMk id="11" creationId="{B680FF66-F435-8C43-48A3-BD3BD6B17C5D}"/>
          </ac:spMkLst>
        </pc:spChg>
        <pc:spChg chg="add mod">
          <ac:chgData name="Dirk Bonse" userId="7d762bb3-1530-4a09-b2c7-9deff2929abb" providerId="ADAL" clId="{A8C4CCB1-C396-4CD1-B6EC-9AD09F62AA47}" dt="2022-07-04T11:08:49.778" v="1217"/>
          <ac:spMkLst>
            <pc:docMk/>
            <pc:sldMk cId="3599203877" sldId="1639"/>
            <ac:spMk id="13" creationId="{3B8FBF98-2484-1032-57F8-A0747CEEE8FF}"/>
          </ac:spMkLst>
        </pc:spChg>
      </pc:sldChg>
      <pc:sldChg chg="addSp delSp modSp mod">
        <pc:chgData name="Dirk Bonse" userId="7d762bb3-1530-4a09-b2c7-9deff2929abb" providerId="ADAL" clId="{A8C4CCB1-C396-4CD1-B6EC-9AD09F62AA47}" dt="2022-07-04T11:09:10.499" v="1225"/>
        <pc:sldMkLst>
          <pc:docMk/>
          <pc:sldMk cId="0" sldId="1790"/>
        </pc:sldMkLst>
        <pc:spChg chg="del">
          <ac:chgData name="Dirk Bonse" userId="7d762bb3-1530-4a09-b2c7-9deff2929abb" providerId="ADAL" clId="{A8C4CCB1-C396-4CD1-B6EC-9AD09F62AA47}" dt="2022-07-04T11:09:09.994" v="1224" actId="478"/>
          <ac:spMkLst>
            <pc:docMk/>
            <pc:sldMk cId="0" sldId="1790"/>
            <ac:spMk id="18" creationId="{04DC6992-6B19-9C1B-3623-D36524FF66F3}"/>
          </ac:spMkLst>
        </pc:spChg>
        <pc:spChg chg="add mod">
          <ac:chgData name="Dirk Bonse" userId="7d762bb3-1530-4a09-b2c7-9deff2929abb" providerId="ADAL" clId="{A8C4CCB1-C396-4CD1-B6EC-9AD09F62AA47}" dt="2022-07-04T11:09:10.499" v="1225"/>
          <ac:spMkLst>
            <pc:docMk/>
            <pc:sldMk cId="0" sldId="1790"/>
            <ac:spMk id="22" creationId="{2D2A8D22-EA6C-D2AA-158B-F6D31613C43A}"/>
          </ac:spMkLst>
        </pc:spChg>
        <pc:picChg chg="add del">
          <ac:chgData name="Dirk Bonse" userId="7d762bb3-1530-4a09-b2c7-9deff2929abb" providerId="ADAL" clId="{A8C4CCB1-C396-4CD1-B6EC-9AD09F62AA47}" dt="2022-07-04T10:59:45.048" v="1155" actId="478"/>
          <ac:picMkLst>
            <pc:docMk/>
            <pc:sldMk cId="0" sldId="1790"/>
            <ac:picMk id="19" creationId="{4A01FAC1-7807-4289-A91B-4902C7A60824}"/>
          </ac:picMkLst>
        </pc:picChg>
        <pc:picChg chg="add del mod">
          <ac:chgData name="Dirk Bonse" userId="7d762bb3-1530-4a09-b2c7-9deff2929abb" providerId="ADAL" clId="{A8C4CCB1-C396-4CD1-B6EC-9AD09F62AA47}" dt="2022-07-04T10:59:43.782" v="1154"/>
          <ac:picMkLst>
            <pc:docMk/>
            <pc:sldMk cId="0" sldId="1790"/>
            <ac:picMk id="20" creationId="{C7B6F7B2-A788-C6E7-8F9B-B898A9BA8144}"/>
          </ac:picMkLst>
        </pc:picChg>
        <pc:picChg chg="add mod">
          <ac:chgData name="Dirk Bonse" userId="7d762bb3-1530-4a09-b2c7-9deff2929abb" providerId="ADAL" clId="{A8C4CCB1-C396-4CD1-B6EC-9AD09F62AA47}" dt="2022-07-04T11:00:07.102" v="1159" actId="1076"/>
          <ac:picMkLst>
            <pc:docMk/>
            <pc:sldMk cId="0" sldId="1790"/>
            <ac:picMk id="21" creationId="{BB66345F-A8BC-1826-04F0-ECA9B65F98E5}"/>
          </ac:picMkLst>
        </pc:picChg>
      </pc:sldChg>
      <pc:sldChg chg="addSp delSp modSp mod ord">
        <pc:chgData name="Dirk Bonse" userId="7d762bb3-1530-4a09-b2c7-9deff2929abb" providerId="ADAL" clId="{A8C4CCB1-C396-4CD1-B6EC-9AD09F62AA47}" dt="2022-07-04T11:10:09.744" v="1247"/>
        <pc:sldMkLst>
          <pc:docMk/>
          <pc:sldMk cId="4055005774" sldId="1828"/>
        </pc:sldMkLst>
        <pc:spChg chg="add mod">
          <ac:chgData name="Dirk Bonse" userId="7d762bb3-1530-4a09-b2c7-9deff2929abb" providerId="ADAL" clId="{A8C4CCB1-C396-4CD1-B6EC-9AD09F62AA47}" dt="2022-07-04T11:10:09.744" v="1247"/>
          <ac:spMkLst>
            <pc:docMk/>
            <pc:sldMk cId="4055005774" sldId="1828"/>
            <ac:spMk id="11" creationId="{93106373-89A4-A4B9-39E7-97955907BE85}"/>
          </ac:spMkLst>
        </pc:spChg>
        <pc:spChg chg="del">
          <ac:chgData name="Dirk Bonse" userId="7d762bb3-1530-4a09-b2c7-9deff2929abb" providerId="ADAL" clId="{A8C4CCB1-C396-4CD1-B6EC-9AD09F62AA47}" dt="2022-07-04T11:10:09.284" v="1246" actId="478"/>
          <ac:spMkLst>
            <pc:docMk/>
            <pc:sldMk cId="4055005774" sldId="1828"/>
            <ac:spMk id="12" creationId="{5516BC59-AC85-2145-E250-4FFACC1E050A}"/>
          </ac:spMkLst>
        </pc:spChg>
        <pc:spChg chg="mod">
          <ac:chgData name="Dirk Bonse" userId="7d762bb3-1530-4a09-b2c7-9deff2929abb" providerId="ADAL" clId="{A8C4CCB1-C396-4CD1-B6EC-9AD09F62AA47}" dt="2022-07-04T11:05:00.402" v="1183" actId="20577"/>
          <ac:spMkLst>
            <pc:docMk/>
            <pc:sldMk cId="4055005774" sldId="1828"/>
            <ac:spMk id="16" creationId="{A4B079BE-8D8F-4C82-BC42-4A7A8BE3F08C}"/>
          </ac:spMkLst>
        </pc:spChg>
      </pc:sldChg>
      <pc:sldChg chg="addSp delSp modSp mod">
        <pc:chgData name="Dirk Bonse" userId="7d762bb3-1530-4a09-b2c7-9deff2929abb" providerId="ADAL" clId="{A8C4CCB1-C396-4CD1-B6EC-9AD09F62AA47}" dt="2022-07-04T11:09:32.401" v="1233"/>
        <pc:sldMkLst>
          <pc:docMk/>
          <pc:sldMk cId="3891974877" sldId="1833"/>
        </pc:sldMkLst>
        <pc:spChg chg="del">
          <ac:chgData name="Dirk Bonse" userId="7d762bb3-1530-4a09-b2c7-9deff2929abb" providerId="ADAL" clId="{A8C4CCB1-C396-4CD1-B6EC-9AD09F62AA47}" dt="2022-07-04T11:09:31.982" v="1232" actId="478"/>
          <ac:spMkLst>
            <pc:docMk/>
            <pc:sldMk cId="3891974877" sldId="1833"/>
            <ac:spMk id="10" creationId="{1D76B623-642C-0670-F523-378698E87DB5}"/>
          </ac:spMkLst>
        </pc:spChg>
        <pc:spChg chg="add mod">
          <ac:chgData name="Dirk Bonse" userId="7d762bb3-1530-4a09-b2c7-9deff2929abb" providerId="ADAL" clId="{A8C4CCB1-C396-4CD1-B6EC-9AD09F62AA47}" dt="2022-07-04T11:09:32.401" v="1233"/>
          <ac:spMkLst>
            <pc:docMk/>
            <pc:sldMk cId="3891974877" sldId="1833"/>
            <ac:spMk id="12" creationId="{A2A5A8E3-F104-2DF5-3F3E-71D926F2BC52}"/>
          </ac:spMkLst>
        </pc:spChg>
      </pc:sldChg>
      <pc:sldChg chg="addSp delSp modSp mod ord">
        <pc:chgData name="Dirk Bonse" userId="7d762bb3-1530-4a09-b2c7-9deff2929abb" providerId="ADAL" clId="{A8C4CCB1-C396-4CD1-B6EC-9AD09F62AA47}" dt="2022-07-04T11:10:15.423" v="1249"/>
        <pc:sldMkLst>
          <pc:docMk/>
          <pc:sldMk cId="279936975" sldId="1836"/>
        </pc:sldMkLst>
        <pc:spChg chg="add mod">
          <ac:chgData name="Dirk Bonse" userId="7d762bb3-1530-4a09-b2c7-9deff2929abb" providerId="ADAL" clId="{A8C4CCB1-C396-4CD1-B6EC-9AD09F62AA47}" dt="2022-07-04T11:10:15.423" v="1249"/>
          <ac:spMkLst>
            <pc:docMk/>
            <pc:sldMk cId="279936975" sldId="1836"/>
            <ac:spMk id="10" creationId="{55BE1ACB-C301-418A-F9F7-20ACEE7ABA82}"/>
          </ac:spMkLst>
        </pc:spChg>
        <pc:spChg chg="del">
          <ac:chgData name="Dirk Bonse" userId="7d762bb3-1530-4a09-b2c7-9deff2929abb" providerId="ADAL" clId="{A8C4CCB1-C396-4CD1-B6EC-9AD09F62AA47}" dt="2022-07-04T11:10:14.235" v="1248" actId="478"/>
          <ac:spMkLst>
            <pc:docMk/>
            <pc:sldMk cId="279936975" sldId="1836"/>
            <ac:spMk id="12" creationId="{2049B2F9-BBDD-2A1E-7308-1495DFC27465}"/>
          </ac:spMkLst>
        </pc:spChg>
      </pc:sldChg>
      <pc:sldChg chg="addSp delSp modSp mod">
        <pc:chgData name="Dirk Bonse" userId="7d762bb3-1530-4a09-b2c7-9deff2929abb" providerId="ADAL" clId="{A8C4CCB1-C396-4CD1-B6EC-9AD09F62AA47}" dt="2022-07-04T11:08:59.965" v="1221"/>
        <pc:sldMkLst>
          <pc:docMk/>
          <pc:sldMk cId="885373817" sldId="1843"/>
        </pc:sldMkLst>
        <pc:spChg chg="del">
          <ac:chgData name="Dirk Bonse" userId="7d762bb3-1530-4a09-b2c7-9deff2929abb" providerId="ADAL" clId="{A8C4CCB1-C396-4CD1-B6EC-9AD09F62AA47}" dt="2022-07-04T11:08:59.560" v="1220" actId="478"/>
          <ac:spMkLst>
            <pc:docMk/>
            <pc:sldMk cId="885373817" sldId="1843"/>
            <ac:spMk id="14" creationId="{10502F31-7333-CB2C-FE31-2511C4E06D74}"/>
          </ac:spMkLst>
        </pc:spChg>
        <pc:spChg chg="add mod">
          <ac:chgData name="Dirk Bonse" userId="7d762bb3-1530-4a09-b2c7-9deff2929abb" providerId="ADAL" clId="{A8C4CCB1-C396-4CD1-B6EC-9AD09F62AA47}" dt="2022-07-04T11:08:59.965" v="1221"/>
          <ac:spMkLst>
            <pc:docMk/>
            <pc:sldMk cId="885373817" sldId="1843"/>
            <ac:spMk id="19" creationId="{35094C0F-0F6C-AD7F-748E-D23F2BC0D663}"/>
          </ac:spMkLst>
        </pc:spChg>
      </pc:sldChg>
      <pc:sldChg chg="addSp delSp modSp mod ord">
        <pc:chgData name="Dirk Bonse" userId="7d762bb3-1530-4a09-b2c7-9deff2929abb" providerId="ADAL" clId="{A8C4CCB1-C396-4CD1-B6EC-9AD09F62AA47}" dt="2022-07-04T11:09:58.775" v="1243"/>
        <pc:sldMkLst>
          <pc:docMk/>
          <pc:sldMk cId="1908271665" sldId="1846"/>
        </pc:sldMkLst>
        <pc:spChg chg="add del mod">
          <ac:chgData name="Dirk Bonse" userId="7d762bb3-1530-4a09-b2c7-9deff2929abb" providerId="ADAL" clId="{A8C4CCB1-C396-4CD1-B6EC-9AD09F62AA47}" dt="2022-07-04T09:44:48.428" v="17" actId="478"/>
          <ac:spMkLst>
            <pc:docMk/>
            <pc:sldMk cId="1908271665" sldId="1846"/>
            <ac:spMk id="4" creationId="{43F2FA35-6A1B-C962-2191-F818713FBAFF}"/>
          </ac:spMkLst>
        </pc:spChg>
        <pc:spChg chg="del">
          <ac:chgData name="Dirk Bonse" userId="7d762bb3-1530-4a09-b2c7-9deff2929abb" providerId="ADAL" clId="{A8C4CCB1-C396-4CD1-B6EC-9AD09F62AA47}" dt="2022-07-04T09:44:44.157" v="16" actId="478"/>
          <ac:spMkLst>
            <pc:docMk/>
            <pc:sldMk cId="1908271665" sldId="1846"/>
            <ac:spMk id="6" creationId="{EAADF4D8-C194-4D0D-BD72-554FAE4ADBFC}"/>
          </ac:spMkLst>
        </pc:spChg>
        <pc:spChg chg="del">
          <ac:chgData name="Dirk Bonse" userId="7d762bb3-1530-4a09-b2c7-9deff2929abb" providerId="ADAL" clId="{A8C4CCB1-C396-4CD1-B6EC-9AD09F62AA47}" dt="2022-07-04T11:09:58.392" v="1242" actId="478"/>
          <ac:spMkLst>
            <pc:docMk/>
            <pc:sldMk cId="1908271665" sldId="1846"/>
            <ac:spMk id="9" creationId="{7E28396A-FB7A-24C0-87A0-00093B7EAED7}"/>
          </ac:spMkLst>
        </pc:spChg>
        <pc:spChg chg="add mod">
          <ac:chgData name="Dirk Bonse" userId="7d762bb3-1530-4a09-b2c7-9deff2929abb" providerId="ADAL" clId="{A8C4CCB1-C396-4CD1-B6EC-9AD09F62AA47}" dt="2022-07-04T09:45:06.162" v="41" actId="20577"/>
          <ac:spMkLst>
            <pc:docMk/>
            <pc:sldMk cId="1908271665" sldId="1846"/>
            <ac:spMk id="10" creationId="{288CA27C-CDBD-94FD-AA30-B7B1E963F798}"/>
          </ac:spMkLst>
        </pc:spChg>
        <pc:spChg chg="add mod">
          <ac:chgData name="Dirk Bonse" userId="7d762bb3-1530-4a09-b2c7-9deff2929abb" providerId="ADAL" clId="{A8C4CCB1-C396-4CD1-B6EC-9AD09F62AA47}" dt="2022-07-04T11:09:58.775" v="1243"/>
          <ac:spMkLst>
            <pc:docMk/>
            <pc:sldMk cId="1908271665" sldId="1846"/>
            <ac:spMk id="11" creationId="{DB45DE5C-92AF-B75B-8121-D2658BF1C0C7}"/>
          </ac:spMkLst>
        </pc:spChg>
        <pc:picChg chg="mod">
          <ac:chgData name="Dirk Bonse" userId="7d762bb3-1530-4a09-b2c7-9deff2929abb" providerId="ADAL" clId="{A8C4CCB1-C396-4CD1-B6EC-9AD09F62AA47}" dt="2022-07-04T09:47:00.218" v="42" actId="14100"/>
          <ac:picMkLst>
            <pc:docMk/>
            <pc:sldMk cId="1908271665" sldId="1846"/>
            <ac:picMk id="1026" creationId="{22A70A76-4551-4B30-9688-BB05EEBE10AA}"/>
          </ac:picMkLst>
        </pc:picChg>
      </pc:sldChg>
      <pc:sldChg chg="addSp delSp modSp mod ord">
        <pc:chgData name="Dirk Bonse" userId="7d762bb3-1530-4a09-b2c7-9deff2929abb" providerId="ADAL" clId="{A8C4CCB1-C396-4CD1-B6EC-9AD09F62AA47}" dt="2022-07-04T11:10:54.561" v="1259"/>
        <pc:sldMkLst>
          <pc:docMk/>
          <pc:sldMk cId="2952391418" sldId="1847"/>
        </pc:sldMkLst>
        <pc:spChg chg="del">
          <ac:chgData name="Dirk Bonse" userId="7d762bb3-1530-4a09-b2c7-9deff2929abb" providerId="ADAL" clId="{A8C4CCB1-C396-4CD1-B6EC-9AD09F62AA47}" dt="2022-07-04T11:10:54.221" v="1258" actId="478"/>
          <ac:spMkLst>
            <pc:docMk/>
            <pc:sldMk cId="2952391418" sldId="1847"/>
            <ac:spMk id="12" creationId="{38924417-6F56-66CC-EBE4-7BFF4E95B1AC}"/>
          </ac:spMkLst>
        </pc:spChg>
        <pc:spChg chg="add mod">
          <ac:chgData name="Dirk Bonse" userId="7d762bb3-1530-4a09-b2c7-9deff2929abb" providerId="ADAL" clId="{A8C4CCB1-C396-4CD1-B6EC-9AD09F62AA47}" dt="2022-07-04T11:10:54.561" v="1259"/>
          <ac:spMkLst>
            <pc:docMk/>
            <pc:sldMk cId="2952391418" sldId="1847"/>
            <ac:spMk id="14" creationId="{D9DA0825-1D08-133A-4E86-3067546E11AF}"/>
          </ac:spMkLst>
        </pc:spChg>
      </pc:sldChg>
      <pc:sldChg chg="addSp delSp modSp mod">
        <pc:chgData name="Dirk Bonse" userId="7d762bb3-1530-4a09-b2c7-9deff2929abb" providerId="ADAL" clId="{A8C4CCB1-C396-4CD1-B6EC-9AD09F62AA47}" dt="2022-07-04T11:10:03.434" v="1245"/>
        <pc:sldMkLst>
          <pc:docMk/>
          <pc:sldMk cId="1276498371" sldId="1849"/>
        </pc:sldMkLst>
        <pc:spChg chg="del">
          <ac:chgData name="Dirk Bonse" userId="7d762bb3-1530-4a09-b2c7-9deff2929abb" providerId="ADAL" clId="{A8C4CCB1-C396-4CD1-B6EC-9AD09F62AA47}" dt="2022-07-04T11:10:03.032" v="1244" actId="478"/>
          <ac:spMkLst>
            <pc:docMk/>
            <pc:sldMk cId="1276498371" sldId="1849"/>
            <ac:spMk id="8" creationId="{64DF3E64-6C79-BF44-84F0-9A5A0D59286B}"/>
          </ac:spMkLst>
        </pc:spChg>
        <pc:spChg chg="add mod">
          <ac:chgData name="Dirk Bonse" userId="7d762bb3-1530-4a09-b2c7-9deff2929abb" providerId="ADAL" clId="{A8C4CCB1-C396-4CD1-B6EC-9AD09F62AA47}" dt="2022-07-04T11:10:03.434" v="1245"/>
          <ac:spMkLst>
            <pc:docMk/>
            <pc:sldMk cId="1276498371" sldId="1849"/>
            <ac:spMk id="10" creationId="{5936F47A-9A77-F336-430D-25AF421FBCD0}"/>
          </ac:spMkLst>
        </pc:spChg>
      </pc:sldChg>
      <pc:sldChg chg="del">
        <pc:chgData name="Dirk Bonse" userId="7d762bb3-1530-4a09-b2c7-9deff2929abb" providerId="ADAL" clId="{A8C4CCB1-C396-4CD1-B6EC-9AD09F62AA47}" dt="2022-07-04T10:21:24.061" v="579" actId="47"/>
        <pc:sldMkLst>
          <pc:docMk/>
          <pc:sldMk cId="1286074067" sldId="1851"/>
        </pc:sldMkLst>
      </pc:sldChg>
      <pc:sldChg chg="addSp delSp modSp mod ord">
        <pc:chgData name="Dirk Bonse" userId="7d762bb3-1530-4a09-b2c7-9deff2929abb" providerId="ADAL" clId="{A8C4CCB1-C396-4CD1-B6EC-9AD09F62AA47}" dt="2022-07-15T07:54:45.513" v="1261" actId="1076"/>
        <pc:sldMkLst>
          <pc:docMk/>
          <pc:sldMk cId="2958404606" sldId="1863"/>
        </pc:sldMkLst>
        <pc:spChg chg="del">
          <ac:chgData name="Dirk Bonse" userId="7d762bb3-1530-4a09-b2c7-9deff2929abb" providerId="ADAL" clId="{A8C4CCB1-C396-4CD1-B6EC-9AD09F62AA47}" dt="2022-07-04T11:08:43.540" v="1214" actId="478"/>
          <ac:spMkLst>
            <pc:docMk/>
            <pc:sldMk cId="2958404606" sldId="1863"/>
            <ac:spMk id="10" creationId="{A87ECF9F-9A4C-AF46-5DC8-7A0215ED9983}"/>
          </ac:spMkLst>
        </pc:spChg>
        <pc:spChg chg="mod">
          <ac:chgData name="Dirk Bonse" userId="7d762bb3-1530-4a09-b2c7-9deff2929abb" providerId="ADAL" clId="{A8C4CCB1-C396-4CD1-B6EC-9AD09F62AA47}" dt="2022-07-15T07:54:45.513" v="1261" actId="1076"/>
          <ac:spMkLst>
            <pc:docMk/>
            <pc:sldMk cId="2958404606" sldId="1863"/>
            <ac:spMk id="12" creationId="{25C05A93-42FF-499C-89E6-39164453405C}"/>
          </ac:spMkLst>
        </pc:spChg>
        <pc:spChg chg="add mod">
          <ac:chgData name="Dirk Bonse" userId="7d762bb3-1530-4a09-b2c7-9deff2929abb" providerId="ADAL" clId="{A8C4CCB1-C396-4CD1-B6EC-9AD09F62AA47}" dt="2022-07-04T11:08:44.008" v="1215"/>
          <ac:spMkLst>
            <pc:docMk/>
            <pc:sldMk cId="2958404606" sldId="1863"/>
            <ac:spMk id="13" creationId="{6919AFEB-46DA-52AC-6311-E450B100A2B4}"/>
          </ac:spMkLst>
        </pc:spChg>
        <pc:spChg chg="mod">
          <ac:chgData name="Dirk Bonse" userId="7d762bb3-1530-4a09-b2c7-9deff2929abb" providerId="ADAL" clId="{A8C4CCB1-C396-4CD1-B6EC-9AD09F62AA47}" dt="2022-07-04T10:23:33.540" v="623" actId="120"/>
          <ac:spMkLst>
            <pc:docMk/>
            <pc:sldMk cId="2958404606" sldId="1863"/>
            <ac:spMk id="16" creationId="{F588114B-64DF-42AA-85B4-99B8A4BF2BD2}"/>
          </ac:spMkLst>
        </pc:spChg>
        <pc:picChg chg="add mod">
          <ac:chgData name="Dirk Bonse" userId="7d762bb3-1530-4a09-b2c7-9deff2929abb" providerId="ADAL" clId="{A8C4CCB1-C396-4CD1-B6EC-9AD09F62AA47}" dt="2022-07-04T10:22:54.277" v="618" actId="1035"/>
          <ac:picMkLst>
            <pc:docMk/>
            <pc:sldMk cId="2958404606" sldId="1863"/>
            <ac:picMk id="4" creationId="{6C862A95-9424-C9DC-CF9E-1B9616111516}"/>
          </ac:picMkLst>
        </pc:picChg>
        <pc:picChg chg="mod">
          <ac:chgData name="Dirk Bonse" userId="7d762bb3-1530-4a09-b2c7-9deff2929abb" providerId="ADAL" clId="{A8C4CCB1-C396-4CD1-B6EC-9AD09F62AA47}" dt="2022-07-04T10:22:54.277" v="618" actId="1035"/>
          <ac:picMkLst>
            <pc:docMk/>
            <pc:sldMk cId="2958404606" sldId="1863"/>
            <ac:picMk id="5" creationId="{778C234E-10E9-40C2-880D-A7725B964BD6}"/>
          </ac:picMkLst>
        </pc:picChg>
      </pc:sldChg>
      <pc:sldChg chg="del">
        <pc:chgData name="Dirk Bonse" userId="7d762bb3-1530-4a09-b2c7-9deff2929abb" providerId="ADAL" clId="{A8C4CCB1-C396-4CD1-B6EC-9AD09F62AA47}" dt="2022-07-04T10:17:42.765" v="571" actId="47"/>
        <pc:sldMkLst>
          <pc:docMk/>
          <pc:sldMk cId="3434788748" sldId="1864"/>
        </pc:sldMkLst>
      </pc:sldChg>
      <pc:sldChg chg="addSp delSp modSp mod">
        <pc:chgData name="Dirk Bonse" userId="7d762bb3-1530-4a09-b2c7-9deff2929abb" providerId="ADAL" clId="{A8C4CCB1-C396-4CD1-B6EC-9AD09F62AA47}" dt="2022-07-04T11:10:37.765" v="1255"/>
        <pc:sldMkLst>
          <pc:docMk/>
          <pc:sldMk cId="3473809077" sldId="1865"/>
        </pc:sldMkLst>
        <pc:spChg chg="add mod">
          <ac:chgData name="Dirk Bonse" userId="7d762bb3-1530-4a09-b2c7-9deff2929abb" providerId="ADAL" clId="{A8C4CCB1-C396-4CD1-B6EC-9AD09F62AA47}" dt="2022-07-04T11:10:37.765" v="1255"/>
          <ac:spMkLst>
            <pc:docMk/>
            <pc:sldMk cId="3473809077" sldId="1865"/>
            <ac:spMk id="11" creationId="{F334A8E4-9182-E63A-3436-4E0B520A8A5C}"/>
          </ac:spMkLst>
        </pc:spChg>
        <pc:spChg chg="del">
          <ac:chgData name="Dirk Bonse" userId="7d762bb3-1530-4a09-b2c7-9deff2929abb" providerId="ADAL" clId="{A8C4CCB1-C396-4CD1-B6EC-9AD09F62AA47}" dt="2022-07-04T11:10:37.390" v="1254" actId="478"/>
          <ac:spMkLst>
            <pc:docMk/>
            <pc:sldMk cId="3473809077" sldId="1865"/>
            <ac:spMk id="12" creationId="{59954462-2585-335A-D909-AFEAB3906266}"/>
          </ac:spMkLst>
        </pc:spChg>
      </pc:sldChg>
      <pc:sldChg chg="addSp delSp modSp mod">
        <pc:chgData name="Dirk Bonse" userId="7d762bb3-1530-4a09-b2c7-9deff2929abb" providerId="ADAL" clId="{A8C4CCB1-C396-4CD1-B6EC-9AD09F62AA47}" dt="2022-07-04T11:08:55.239" v="1219"/>
        <pc:sldMkLst>
          <pc:docMk/>
          <pc:sldMk cId="2503420323" sldId="1873"/>
        </pc:sldMkLst>
        <pc:spChg chg="del">
          <ac:chgData name="Dirk Bonse" userId="7d762bb3-1530-4a09-b2c7-9deff2929abb" providerId="ADAL" clId="{A8C4CCB1-C396-4CD1-B6EC-9AD09F62AA47}" dt="2022-07-04T11:08:54.789" v="1218" actId="478"/>
          <ac:spMkLst>
            <pc:docMk/>
            <pc:sldMk cId="2503420323" sldId="1873"/>
            <ac:spMk id="10" creationId="{05FE1B13-6E7C-7884-9E55-9A5465CF0D74}"/>
          </ac:spMkLst>
        </pc:spChg>
        <pc:spChg chg="add mod">
          <ac:chgData name="Dirk Bonse" userId="7d762bb3-1530-4a09-b2c7-9deff2929abb" providerId="ADAL" clId="{A8C4CCB1-C396-4CD1-B6EC-9AD09F62AA47}" dt="2022-07-04T11:08:55.239" v="1219"/>
          <ac:spMkLst>
            <pc:docMk/>
            <pc:sldMk cId="2503420323" sldId="1873"/>
            <ac:spMk id="12" creationId="{64B26A28-6A65-1150-9667-EE7DC871BAB6}"/>
          </ac:spMkLst>
        </pc:spChg>
      </pc:sldChg>
      <pc:sldChg chg="addSp delSp modSp mod">
        <pc:chgData name="Dirk Bonse" userId="7d762bb3-1530-4a09-b2c7-9deff2929abb" providerId="ADAL" clId="{A8C4CCB1-C396-4CD1-B6EC-9AD09F62AA47}" dt="2022-07-04T11:10:47.013" v="1257"/>
        <pc:sldMkLst>
          <pc:docMk/>
          <pc:sldMk cId="687575305" sldId="1875"/>
        </pc:sldMkLst>
        <pc:spChg chg="add mod">
          <ac:chgData name="Dirk Bonse" userId="7d762bb3-1530-4a09-b2c7-9deff2929abb" providerId="ADAL" clId="{A8C4CCB1-C396-4CD1-B6EC-9AD09F62AA47}" dt="2022-07-04T11:10:47.013" v="1257"/>
          <ac:spMkLst>
            <pc:docMk/>
            <pc:sldMk cId="687575305" sldId="1875"/>
            <ac:spMk id="6" creationId="{88DF1754-DAC9-F7A8-9AEB-2FC5F2B0D023}"/>
          </ac:spMkLst>
        </pc:spChg>
        <pc:spChg chg="del">
          <ac:chgData name="Dirk Bonse" userId="7d762bb3-1530-4a09-b2c7-9deff2929abb" providerId="ADAL" clId="{A8C4CCB1-C396-4CD1-B6EC-9AD09F62AA47}" dt="2022-07-04T11:10:46.233" v="1256" actId="478"/>
          <ac:spMkLst>
            <pc:docMk/>
            <pc:sldMk cId="687575305" sldId="1875"/>
            <ac:spMk id="7" creationId="{8EF89A72-84D9-D6C2-9C82-E58239FC9A7F}"/>
          </ac:spMkLst>
        </pc:spChg>
      </pc:sldChg>
      <pc:sldChg chg="addSp delSp modSp mod">
        <pc:chgData name="Dirk Bonse" userId="7d762bb3-1530-4a09-b2c7-9deff2929abb" providerId="ADAL" clId="{A8C4CCB1-C396-4CD1-B6EC-9AD09F62AA47}" dt="2022-07-04T11:10:24.632" v="1251"/>
        <pc:sldMkLst>
          <pc:docMk/>
          <pc:sldMk cId="1575764256" sldId="1877"/>
        </pc:sldMkLst>
        <pc:spChg chg="del">
          <ac:chgData name="Dirk Bonse" userId="7d762bb3-1530-4a09-b2c7-9deff2929abb" providerId="ADAL" clId="{A8C4CCB1-C396-4CD1-B6EC-9AD09F62AA47}" dt="2022-07-04T11:10:24.227" v="1250" actId="478"/>
          <ac:spMkLst>
            <pc:docMk/>
            <pc:sldMk cId="1575764256" sldId="1877"/>
            <ac:spMk id="16" creationId="{5EE7E723-A304-12CD-1A74-541BE054BB37}"/>
          </ac:spMkLst>
        </pc:spChg>
        <pc:spChg chg="add mod">
          <ac:chgData name="Dirk Bonse" userId="7d762bb3-1530-4a09-b2c7-9deff2929abb" providerId="ADAL" clId="{A8C4CCB1-C396-4CD1-B6EC-9AD09F62AA47}" dt="2022-07-04T11:10:24.632" v="1251"/>
          <ac:spMkLst>
            <pc:docMk/>
            <pc:sldMk cId="1575764256" sldId="1877"/>
            <ac:spMk id="17" creationId="{A25562C2-A830-9C0C-261A-C80643329ABF}"/>
          </ac:spMkLst>
        </pc:spChg>
      </pc:sldChg>
      <pc:sldChg chg="addSp delSp modSp mod">
        <pc:chgData name="Dirk Bonse" userId="7d762bb3-1530-4a09-b2c7-9deff2929abb" providerId="ADAL" clId="{A8C4CCB1-C396-4CD1-B6EC-9AD09F62AA47}" dt="2022-07-04T11:09:27.257" v="1231"/>
        <pc:sldMkLst>
          <pc:docMk/>
          <pc:sldMk cId="3966619824" sldId="1879"/>
        </pc:sldMkLst>
        <pc:spChg chg="del">
          <ac:chgData name="Dirk Bonse" userId="7d762bb3-1530-4a09-b2c7-9deff2929abb" providerId="ADAL" clId="{A8C4CCB1-C396-4CD1-B6EC-9AD09F62AA47}" dt="2022-07-04T11:09:26.871" v="1230" actId="478"/>
          <ac:spMkLst>
            <pc:docMk/>
            <pc:sldMk cId="3966619824" sldId="1879"/>
            <ac:spMk id="46" creationId="{7C180966-284F-2D47-B60B-439C8BA3831F}"/>
          </ac:spMkLst>
        </pc:spChg>
        <pc:spChg chg="add mod">
          <ac:chgData name="Dirk Bonse" userId="7d762bb3-1530-4a09-b2c7-9deff2929abb" providerId="ADAL" clId="{A8C4CCB1-C396-4CD1-B6EC-9AD09F62AA47}" dt="2022-07-04T11:09:27.257" v="1231"/>
          <ac:spMkLst>
            <pc:docMk/>
            <pc:sldMk cId="3966619824" sldId="1879"/>
            <ac:spMk id="48" creationId="{7085B7A6-551F-EC2F-6BCE-764B481AEF0E}"/>
          </ac:spMkLst>
        </pc:spChg>
      </pc:sldChg>
      <pc:sldChg chg="addSp delSp modSp mod">
        <pc:chgData name="Dirk Bonse" userId="7d762bb3-1530-4a09-b2c7-9deff2929abb" providerId="ADAL" clId="{A8C4CCB1-C396-4CD1-B6EC-9AD09F62AA47}" dt="2022-07-04T11:08:33.572" v="1211"/>
        <pc:sldMkLst>
          <pc:docMk/>
          <pc:sldMk cId="1664675817" sldId="1880"/>
        </pc:sldMkLst>
        <pc:spChg chg="del">
          <ac:chgData name="Dirk Bonse" userId="7d762bb3-1530-4a09-b2c7-9deff2929abb" providerId="ADAL" clId="{A8C4CCB1-C396-4CD1-B6EC-9AD09F62AA47}" dt="2022-07-04T11:08:33.033" v="1210" actId="478"/>
          <ac:spMkLst>
            <pc:docMk/>
            <pc:sldMk cId="1664675817" sldId="1880"/>
            <ac:spMk id="13" creationId="{F8D2DA73-F80F-958E-CD27-8B23E7163B6B}"/>
          </ac:spMkLst>
        </pc:spChg>
        <pc:spChg chg="add mod">
          <ac:chgData name="Dirk Bonse" userId="7d762bb3-1530-4a09-b2c7-9deff2929abb" providerId="ADAL" clId="{A8C4CCB1-C396-4CD1-B6EC-9AD09F62AA47}" dt="2022-07-04T11:08:33.572" v="1211"/>
          <ac:spMkLst>
            <pc:docMk/>
            <pc:sldMk cId="1664675817" sldId="1880"/>
            <ac:spMk id="14" creationId="{C62B49AE-AFA0-A6DF-F441-9923976FA353}"/>
          </ac:spMkLst>
        </pc:spChg>
      </pc:sldChg>
      <pc:sldChg chg="addSp delSp modSp mod">
        <pc:chgData name="Dirk Bonse" userId="7d762bb3-1530-4a09-b2c7-9deff2929abb" providerId="ADAL" clId="{A8C4CCB1-C396-4CD1-B6EC-9AD09F62AA47}" dt="2022-07-04T11:08:38.919" v="1213"/>
        <pc:sldMkLst>
          <pc:docMk/>
          <pc:sldMk cId="2401799152" sldId="1881"/>
        </pc:sldMkLst>
        <pc:spChg chg="add mod">
          <ac:chgData name="Dirk Bonse" userId="7d762bb3-1530-4a09-b2c7-9deff2929abb" providerId="ADAL" clId="{A8C4CCB1-C396-4CD1-B6EC-9AD09F62AA47}" dt="2022-07-04T11:08:38.919" v="1213"/>
          <ac:spMkLst>
            <pc:docMk/>
            <pc:sldMk cId="2401799152" sldId="1881"/>
            <ac:spMk id="10" creationId="{761EE689-CCA5-F207-B5A1-3EFA0EE1F53F}"/>
          </ac:spMkLst>
        </pc:spChg>
        <pc:spChg chg="del">
          <ac:chgData name="Dirk Bonse" userId="7d762bb3-1530-4a09-b2c7-9deff2929abb" providerId="ADAL" clId="{A8C4CCB1-C396-4CD1-B6EC-9AD09F62AA47}" dt="2022-07-04T11:08:38.341" v="1212" actId="478"/>
          <ac:spMkLst>
            <pc:docMk/>
            <pc:sldMk cId="2401799152" sldId="1881"/>
            <ac:spMk id="11" creationId="{A5EC1048-63E9-00BF-030B-80BA046BE5B2}"/>
          </ac:spMkLst>
        </pc:spChg>
      </pc:sldChg>
      <pc:sldChg chg="addSp delSp modSp mod ord">
        <pc:chgData name="Dirk Bonse" userId="7d762bb3-1530-4a09-b2c7-9deff2929abb" providerId="ADAL" clId="{A8C4CCB1-C396-4CD1-B6EC-9AD09F62AA47}" dt="2022-07-04T11:09:47.443" v="1239"/>
        <pc:sldMkLst>
          <pc:docMk/>
          <pc:sldMk cId="2619496531" sldId="1882"/>
        </pc:sldMkLst>
        <pc:spChg chg="add mod">
          <ac:chgData name="Dirk Bonse" userId="7d762bb3-1530-4a09-b2c7-9deff2929abb" providerId="ADAL" clId="{A8C4CCB1-C396-4CD1-B6EC-9AD09F62AA47}" dt="2022-07-04T11:09:47.443" v="1239"/>
          <ac:spMkLst>
            <pc:docMk/>
            <pc:sldMk cId="2619496531" sldId="1882"/>
            <ac:spMk id="12" creationId="{D755699C-7E79-9763-0CD6-13A39F629AFA}"/>
          </ac:spMkLst>
        </pc:spChg>
        <pc:spChg chg="del">
          <ac:chgData name="Dirk Bonse" userId="7d762bb3-1530-4a09-b2c7-9deff2929abb" providerId="ADAL" clId="{A8C4CCB1-C396-4CD1-B6EC-9AD09F62AA47}" dt="2022-07-04T11:09:47.082" v="1238" actId="478"/>
          <ac:spMkLst>
            <pc:docMk/>
            <pc:sldMk cId="2619496531" sldId="1882"/>
            <ac:spMk id="14" creationId="{2E77E2D4-3A1C-FF52-413B-F901495F5A5C}"/>
          </ac:spMkLst>
        </pc:spChg>
      </pc:sldChg>
      <pc:sldChg chg="addSp delSp modSp mod">
        <pc:chgData name="Dirk Bonse" userId="7d762bb3-1530-4a09-b2c7-9deff2929abb" providerId="ADAL" clId="{A8C4CCB1-C396-4CD1-B6EC-9AD09F62AA47}" dt="2022-07-04T11:09:05.563" v="1223"/>
        <pc:sldMkLst>
          <pc:docMk/>
          <pc:sldMk cId="2284247268" sldId="1885"/>
        </pc:sldMkLst>
        <pc:spChg chg="del">
          <ac:chgData name="Dirk Bonse" userId="7d762bb3-1530-4a09-b2c7-9deff2929abb" providerId="ADAL" clId="{A8C4CCB1-C396-4CD1-B6EC-9AD09F62AA47}" dt="2022-07-04T11:09:05.092" v="1222" actId="478"/>
          <ac:spMkLst>
            <pc:docMk/>
            <pc:sldMk cId="2284247268" sldId="1885"/>
            <ac:spMk id="8" creationId="{6E15B796-6D49-5B0F-3CA1-BDC581EF4ADD}"/>
          </ac:spMkLst>
        </pc:spChg>
        <pc:spChg chg="add mod">
          <ac:chgData name="Dirk Bonse" userId="7d762bb3-1530-4a09-b2c7-9deff2929abb" providerId="ADAL" clId="{A8C4CCB1-C396-4CD1-B6EC-9AD09F62AA47}" dt="2022-07-04T11:09:05.563" v="1223"/>
          <ac:spMkLst>
            <pc:docMk/>
            <pc:sldMk cId="2284247268" sldId="1885"/>
            <ac:spMk id="10" creationId="{A7984633-1073-6920-226D-13C23116B061}"/>
          </ac:spMkLst>
        </pc:spChg>
      </pc:sldChg>
      <pc:sldChg chg="addSp delSp modSp mod">
        <pc:chgData name="Dirk Bonse" userId="7d762bb3-1530-4a09-b2c7-9deff2929abb" providerId="ADAL" clId="{A8C4CCB1-C396-4CD1-B6EC-9AD09F62AA47}" dt="2022-07-04T11:09:15.869" v="1227"/>
        <pc:sldMkLst>
          <pc:docMk/>
          <pc:sldMk cId="3244181300" sldId="1887"/>
        </pc:sldMkLst>
        <pc:spChg chg="add mod">
          <ac:chgData name="Dirk Bonse" userId="7d762bb3-1530-4a09-b2c7-9deff2929abb" providerId="ADAL" clId="{A8C4CCB1-C396-4CD1-B6EC-9AD09F62AA47}" dt="2022-07-04T11:09:15.869" v="1227"/>
          <ac:spMkLst>
            <pc:docMk/>
            <pc:sldMk cId="3244181300" sldId="1887"/>
            <ac:spMk id="17" creationId="{4A02B49F-6FED-33CE-BB39-649309C05B65}"/>
          </ac:spMkLst>
        </pc:spChg>
        <pc:spChg chg="del">
          <ac:chgData name="Dirk Bonse" userId="7d762bb3-1530-4a09-b2c7-9deff2929abb" providerId="ADAL" clId="{A8C4CCB1-C396-4CD1-B6EC-9AD09F62AA47}" dt="2022-07-04T11:09:15.445" v="1226" actId="478"/>
          <ac:spMkLst>
            <pc:docMk/>
            <pc:sldMk cId="3244181300" sldId="1887"/>
            <ac:spMk id="18" creationId="{1093DB0E-374E-A836-74E8-920E1723ED96}"/>
          </ac:spMkLst>
        </pc:spChg>
      </pc:sldChg>
      <pc:sldChg chg="addSp delSp modSp mod">
        <pc:chgData name="Dirk Bonse" userId="7d762bb3-1530-4a09-b2c7-9deff2929abb" providerId="ADAL" clId="{A8C4CCB1-C396-4CD1-B6EC-9AD09F62AA47}" dt="2022-07-04T11:09:21.657" v="1229"/>
        <pc:sldMkLst>
          <pc:docMk/>
          <pc:sldMk cId="2325039406" sldId="1888"/>
        </pc:sldMkLst>
        <pc:spChg chg="del">
          <ac:chgData name="Dirk Bonse" userId="7d762bb3-1530-4a09-b2c7-9deff2929abb" providerId="ADAL" clId="{A8C4CCB1-C396-4CD1-B6EC-9AD09F62AA47}" dt="2022-07-04T11:09:21.268" v="1228" actId="478"/>
          <ac:spMkLst>
            <pc:docMk/>
            <pc:sldMk cId="2325039406" sldId="1888"/>
            <ac:spMk id="15" creationId="{F93BA81C-F90A-6A85-6C79-E4F84D6B9988}"/>
          </ac:spMkLst>
        </pc:spChg>
        <pc:spChg chg="add mod">
          <ac:chgData name="Dirk Bonse" userId="7d762bb3-1530-4a09-b2c7-9deff2929abb" providerId="ADAL" clId="{A8C4CCB1-C396-4CD1-B6EC-9AD09F62AA47}" dt="2022-07-04T11:09:21.657" v="1229"/>
          <ac:spMkLst>
            <pc:docMk/>
            <pc:sldMk cId="2325039406" sldId="1888"/>
            <ac:spMk id="16" creationId="{97683228-1A9A-C1E2-E005-6A9C673F2EB2}"/>
          </ac:spMkLst>
        </pc:spChg>
      </pc:sldChg>
      <pc:sldChg chg="addSp delSp modSp mod">
        <pc:chgData name="Dirk Bonse" userId="7d762bb3-1530-4a09-b2c7-9deff2929abb" providerId="ADAL" clId="{A8C4CCB1-C396-4CD1-B6EC-9AD09F62AA47}" dt="2022-07-04T11:10:33.228" v="1253"/>
        <pc:sldMkLst>
          <pc:docMk/>
          <pc:sldMk cId="2099013640" sldId="1889"/>
        </pc:sldMkLst>
        <pc:spChg chg="add mod">
          <ac:chgData name="Dirk Bonse" userId="7d762bb3-1530-4a09-b2c7-9deff2929abb" providerId="ADAL" clId="{A8C4CCB1-C396-4CD1-B6EC-9AD09F62AA47}" dt="2022-07-04T11:10:33.228" v="1253"/>
          <ac:spMkLst>
            <pc:docMk/>
            <pc:sldMk cId="2099013640" sldId="1889"/>
            <ac:spMk id="17" creationId="{F554495F-DAB4-5C4E-F6D7-58A78ACB9892}"/>
          </ac:spMkLst>
        </pc:spChg>
        <pc:spChg chg="del">
          <ac:chgData name="Dirk Bonse" userId="7d762bb3-1530-4a09-b2c7-9deff2929abb" providerId="ADAL" clId="{A8C4CCB1-C396-4CD1-B6EC-9AD09F62AA47}" dt="2022-07-04T11:10:32.757" v="1252" actId="478"/>
          <ac:spMkLst>
            <pc:docMk/>
            <pc:sldMk cId="2099013640" sldId="1889"/>
            <ac:spMk id="19" creationId="{A3B07FE2-5AA1-3854-4AB9-E3643445C1D0}"/>
          </ac:spMkLst>
        </pc:spChg>
      </pc:sldChg>
      <pc:sldChg chg="modSp mod">
        <pc:chgData name="Dirk Bonse" userId="7d762bb3-1530-4a09-b2c7-9deff2929abb" providerId="ADAL" clId="{A8C4CCB1-C396-4CD1-B6EC-9AD09F62AA47}" dt="2022-07-04T11:08:24.840" v="1209" actId="20577"/>
        <pc:sldMkLst>
          <pc:docMk/>
          <pc:sldMk cId="2781178355" sldId="1890"/>
        </pc:sldMkLst>
        <pc:spChg chg="mod">
          <ac:chgData name="Dirk Bonse" userId="7d762bb3-1530-4a09-b2c7-9deff2929abb" providerId="ADAL" clId="{A8C4CCB1-C396-4CD1-B6EC-9AD09F62AA47}" dt="2022-07-04T11:08:24.840" v="1209" actId="20577"/>
          <ac:spMkLst>
            <pc:docMk/>
            <pc:sldMk cId="2781178355" sldId="1890"/>
            <ac:spMk id="12" creationId="{E6F758E1-58FD-13CC-4730-5A9865C3C92D}"/>
          </ac:spMkLst>
        </pc:spChg>
      </pc:sldChg>
      <pc:sldChg chg="modSp mod">
        <pc:chgData name="Dirk Bonse" userId="7d762bb3-1530-4a09-b2c7-9deff2929abb" providerId="ADAL" clId="{A8C4CCB1-C396-4CD1-B6EC-9AD09F62AA47}" dt="2022-07-04T11:11:25.207" v="1260" actId="6549"/>
        <pc:sldMkLst>
          <pc:docMk/>
          <pc:sldMk cId="3390032580" sldId="1891"/>
        </pc:sldMkLst>
        <pc:spChg chg="mod">
          <ac:chgData name="Dirk Bonse" userId="7d762bb3-1530-4a09-b2c7-9deff2929abb" providerId="ADAL" clId="{A8C4CCB1-C396-4CD1-B6EC-9AD09F62AA47}" dt="2022-07-04T11:11:25.207" v="1260" actId="6549"/>
          <ac:spMkLst>
            <pc:docMk/>
            <pc:sldMk cId="3390032580" sldId="1891"/>
            <ac:spMk id="4" creationId="{C3B38C44-3364-D98C-2CF3-8DB582C17A92}"/>
          </ac:spMkLst>
        </pc:spChg>
      </pc:sldChg>
      <pc:sldChg chg="addSp delSp modSp mod">
        <pc:chgData name="Dirk Bonse" userId="7d762bb3-1530-4a09-b2c7-9deff2929abb" providerId="ADAL" clId="{A8C4CCB1-C396-4CD1-B6EC-9AD09F62AA47}" dt="2022-07-04T11:09:53.650" v="1241"/>
        <pc:sldMkLst>
          <pc:docMk/>
          <pc:sldMk cId="2556209537" sldId="1892"/>
        </pc:sldMkLst>
        <pc:spChg chg="mod">
          <ac:chgData name="Dirk Bonse" userId="7d762bb3-1530-4a09-b2c7-9deff2929abb" providerId="ADAL" clId="{A8C4CCB1-C396-4CD1-B6EC-9AD09F62AA47}" dt="2022-07-04T10:10:32.102" v="449" actId="14100"/>
          <ac:spMkLst>
            <pc:docMk/>
            <pc:sldMk cId="2556209537" sldId="1892"/>
            <ac:spMk id="7" creationId="{15B63493-402A-4204-B54D-7410C199FA43}"/>
          </ac:spMkLst>
        </pc:spChg>
        <pc:spChg chg="del mod">
          <ac:chgData name="Dirk Bonse" userId="7d762bb3-1530-4a09-b2c7-9deff2929abb" providerId="ADAL" clId="{A8C4CCB1-C396-4CD1-B6EC-9AD09F62AA47}" dt="2022-07-04T09:58:29.580" v="173" actId="478"/>
          <ac:spMkLst>
            <pc:docMk/>
            <pc:sldMk cId="2556209537" sldId="1892"/>
            <ac:spMk id="8" creationId="{78BC6516-53C2-7346-B14A-62E7AB48A7FA}"/>
          </ac:spMkLst>
        </pc:spChg>
        <pc:spChg chg="del">
          <ac:chgData name="Dirk Bonse" userId="7d762bb3-1530-4a09-b2c7-9deff2929abb" providerId="ADAL" clId="{A8C4CCB1-C396-4CD1-B6EC-9AD09F62AA47}" dt="2022-07-04T11:09:53.313" v="1240" actId="478"/>
          <ac:spMkLst>
            <pc:docMk/>
            <pc:sldMk cId="2556209537" sldId="1892"/>
            <ac:spMk id="9" creationId="{7E28396A-FB7A-24C0-87A0-00093B7EAED7}"/>
          </ac:spMkLst>
        </pc:spChg>
        <pc:spChg chg="mod">
          <ac:chgData name="Dirk Bonse" userId="7d762bb3-1530-4a09-b2c7-9deff2929abb" providerId="ADAL" clId="{A8C4CCB1-C396-4CD1-B6EC-9AD09F62AA47}" dt="2022-07-04T09:47:58.537" v="69" actId="20577"/>
          <ac:spMkLst>
            <pc:docMk/>
            <pc:sldMk cId="2556209537" sldId="1892"/>
            <ac:spMk id="10" creationId="{288CA27C-CDBD-94FD-AA30-B7B1E963F798}"/>
          </ac:spMkLst>
        </pc:spChg>
        <pc:spChg chg="add del mod">
          <ac:chgData name="Dirk Bonse" userId="7d762bb3-1530-4a09-b2c7-9deff2929abb" providerId="ADAL" clId="{A8C4CCB1-C396-4CD1-B6EC-9AD09F62AA47}" dt="2022-07-04T09:57:40.871" v="161"/>
          <ac:spMkLst>
            <pc:docMk/>
            <pc:sldMk cId="2556209537" sldId="1892"/>
            <ac:spMk id="11" creationId="{01763396-B976-A573-B156-67E6479FD063}"/>
          </ac:spMkLst>
        </pc:spChg>
        <pc:spChg chg="add mod">
          <ac:chgData name="Dirk Bonse" userId="7d762bb3-1530-4a09-b2c7-9deff2929abb" providerId="ADAL" clId="{A8C4CCB1-C396-4CD1-B6EC-9AD09F62AA47}" dt="2022-07-04T10:10:23.157" v="448" actId="14100"/>
          <ac:spMkLst>
            <pc:docMk/>
            <pc:sldMk cId="2556209537" sldId="1892"/>
            <ac:spMk id="12" creationId="{432BA7F9-0AB9-1557-1B86-E3D24E593434}"/>
          </ac:spMkLst>
        </pc:spChg>
        <pc:spChg chg="add mod">
          <ac:chgData name="Dirk Bonse" userId="7d762bb3-1530-4a09-b2c7-9deff2929abb" providerId="ADAL" clId="{A8C4CCB1-C396-4CD1-B6EC-9AD09F62AA47}" dt="2022-07-04T10:11:46.920" v="538" actId="20577"/>
          <ac:spMkLst>
            <pc:docMk/>
            <pc:sldMk cId="2556209537" sldId="1892"/>
            <ac:spMk id="16" creationId="{48248C1C-BE9E-6DC3-FCDA-546D70AF740F}"/>
          </ac:spMkLst>
        </pc:spChg>
        <pc:spChg chg="add mod">
          <ac:chgData name="Dirk Bonse" userId="7d762bb3-1530-4a09-b2c7-9deff2929abb" providerId="ADAL" clId="{A8C4CCB1-C396-4CD1-B6EC-9AD09F62AA47}" dt="2022-07-04T10:11:00.820" v="494" actId="6549"/>
          <ac:spMkLst>
            <pc:docMk/>
            <pc:sldMk cId="2556209537" sldId="1892"/>
            <ac:spMk id="17" creationId="{6FF39F15-63D6-10E6-1765-A8269811A740}"/>
          </ac:spMkLst>
        </pc:spChg>
        <pc:spChg chg="add mod">
          <ac:chgData name="Dirk Bonse" userId="7d762bb3-1530-4a09-b2c7-9deff2929abb" providerId="ADAL" clId="{A8C4CCB1-C396-4CD1-B6EC-9AD09F62AA47}" dt="2022-07-04T11:09:53.650" v="1241"/>
          <ac:spMkLst>
            <pc:docMk/>
            <pc:sldMk cId="2556209537" sldId="1892"/>
            <ac:spMk id="18" creationId="{81F9063A-C214-D477-8299-0B51E1753855}"/>
          </ac:spMkLst>
        </pc:spChg>
        <pc:graphicFrameChg chg="mod">
          <ac:chgData name="Dirk Bonse" userId="7d762bb3-1530-4a09-b2c7-9deff2929abb" providerId="ADAL" clId="{A8C4CCB1-C396-4CD1-B6EC-9AD09F62AA47}" dt="2022-07-04T10:12:54.671" v="570" actId="20577"/>
          <ac:graphicFrameMkLst>
            <pc:docMk/>
            <pc:sldMk cId="2556209537" sldId="1892"/>
            <ac:graphicFrameMk id="2" creationId="{23B6F0A0-AA1F-7EA4-842B-2CA3C432246A}"/>
          </ac:graphicFrameMkLst>
        </pc:graphicFrameChg>
        <pc:graphicFrameChg chg="add mod">
          <ac:chgData name="Dirk Bonse" userId="7d762bb3-1530-4a09-b2c7-9deff2929abb" providerId="ADAL" clId="{A8C4CCB1-C396-4CD1-B6EC-9AD09F62AA47}" dt="2022-07-04T10:12:20.287" v="540" actId="1076"/>
          <ac:graphicFrameMkLst>
            <pc:docMk/>
            <pc:sldMk cId="2556209537" sldId="1892"/>
            <ac:graphicFrameMk id="13" creationId="{23B6F0A0-AA1F-7EA4-842B-2CA3C432246A}"/>
          </ac:graphicFrameMkLst>
        </pc:graphicFrameChg>
        <pc:picChg chg="del">
          <ac:chgData name="Dirk Bonse" userId="7d762bb3-1530-4a09-b2c7-9deff2929abb" providerId="ADAL" clId="{A8C4CCB1-C396-4CD1-B6EC-9AD09F62AA47}" dt="2022-07-04T09:55:36.410" v="155" actId="478"/>
          <ac:picMkLst>
            <pc:docMk/>
            <pc:sldMk cId="2556209537" sldId="1892"/>
            <ac:picMk id="1026" creationId="{22A70A76-4551-4B30-9688-BB05EEBE10AA}"/>
          </ac:picMkLst>
        </pc:picChg>
        <pc:cxnChg chg="add mod">
          <ac:chgData name="Dirk Bonse" userId="7d762bb3-1530-4a09-b2c7-9deff2929abb" providerId="ADAL" clId="{A8C4CCB1-C396-4CD1-B6EC-9AD09F62AA47}" dt="2022-07-04T10:09:03.665" v="445"/>
          <ac:cxnSpMkLst>
            <pc:docMk/>
            <pc:sldMk cId="2556209537" sldId="1892"/>
            <ac:cxnSpMk id="14" creationId="{C561D803-5EFB-2578-98FE-6D9EB933FBD8}"/>
          </ac:cxnSpMkLst>
        </pc:cxnChg>
        <pc:cxnChg chg="add mod">
          <ac:chgData name="Dirk Bonse" userId="7d762bb3-1530-4a09-b2c7-9deff2929abb" providerId="ADAL" clId="{A8C4CCB1-C396-4CD1-B6EC-9AD09F62AA47}" dt="2022-07-04T10:09:03.665" v="445"/>
          <ac:cxnSpMkLst>
            <pc:docMk/>
            <pc:sldMk cId="2556209537" sldId="1892"/>
            <ac:cxnSpMk id="15" creationId="{DA48EB0A-FF8C-AEEA-7264-7124BB2CC319}"/>
          </ac:cxnSpMkLst>
        </pc:cxnChg>
      </pc:sldChg>
      <pc:sldChg chg="addSp delSp modSp del mod">
        <pc:chgData name="Dirk Bonse" userId="7d762bb3-1530-4a09-b2c7-9deff2929abb" providerId="ADAL" clId="{A8C4CCB1-C396-4CD1-B6EC-9AD09F62AA47}" dt="2022-07-04T10:54:29.659" v="1141" actId="47"/>
        <pc:sldMkLst>
          <pc:docMk/>
          <pc:sldMk cId="806970180" sldId="1893"/>
        </pc:sldMkLst>
        <pc:spChg chg="mod">
          <ac:chgData name="Dirk Bonse" userId="7d762bb3-1530-4a09-b2c7-9deff2929abb" providerId="ADAL" clId="{A8C4CCB1-C396-4CD1-B6EC-9AD09F62AA47}" dt="2022-07-04T10:47:15.605" v="1130" actId="14100"/>
          <ac:spMkLst>
            <pc:docMk/>
            <pc:sldMk cId="806970180" sldId="1893"/>
            <ac:spMk id="7" creationId="{15B63493-402A-4204-B54D-7410C199FA43}"/>
          </ac:spMkLst>
        </pc:spChg>
        <pc:spChg chg="mod">
          <ac:chgData name="Dirk Bonse" userId="7d762bb3-1530-4a09-b2c7-9deff2929abb" providerId="ADAL" clId="{A8C4CCB1-C396-4CD1-B6EC-9AD09F62AA47}" dt="2022-07-04T10:27:26.731" v="640" actId="20577"/>
          <ac:spMkLst>
            <pc:docMk/>
            <pc:sldMk cId="806970180" sldId="1893"/>
            <ac:spMk id="10" creationId="{288CA27C-CDBD-94FD-AA30-B7B1E963F798}"/>
          </ac:spMkLst>
        </pc:spChg>
        <pc:spChg chg="mod">
          <ac:chgData name="Dirk Bonse" userId="7d762bb3-1530-4a09-b2c7-9deff2929abb" providerId="ADAL" clId="{A8C4CCB1-C396-4CD1-B6EC-9AD09F62AA47}" dt="2022-07-04T10:47:09.682" v="1129" actId="20577"/>
          <ac:spMkLst>
            <pc:docMk/>
            <pc:sldMk cId="806970180" sldId="1893"/>
            <ac:spMk id="12" creationId="{432BA7F9-0AB9-1557-1B86-E3D24E593434}"/>
          </ac:spMkLst>
        </pc:spChg>
        <pc:spChg chg="del">
          <ac:chgData name="Dirk Bonse" userId="7d762bb3-1530-4a09-b2c7-9deff2929abb" providerId="ADAL" clId="{A8C4CCB1-C396-4CD1-B6EC-9AD09F62AA47}" dt="2022-07-04T10:25:18.595" v="628" actId="478"/>
          <ac:spMkLst>
            <pc:docMk/>
            <pc:sldMk cId="806970180" sldId="1893"/>
            <ac:spMk id="16" creationId="{48248C1C-BE9E-6DC3-FCDA-546D70AF740F}"/>
          </ac:spMkLst>
        </pc:spChg>
        <pc:spChg chg="del">
          <ac:chgData name="Dirk Bonse" userId="7d762bb3-1530-4a09-b2c7-9deff2929abb" providerId="ADAL" clId="{A8C4CCB1-C396-4CD1-B6EC-9AD09F62AA47}" dt="2022-07-04T10:25:16.477" v="627" actId="478"/>
          <ac:spMkLst>
            <pc:docMk/>
            <pc:sldMk cId="806970180" sldId="1893"/>
            <ac:spMk id="17" creationId="{6FF39F15-63D6-10E6-1765-A8269811A740}"/>
          </ac:spMkLst>
        </pc:spChg>
        <pc:graphicFrameChg chg="del">
          <ac:chgData name="Dirk Bonse" userId="7d762bb3-1530-4a09-b2c7-9deff2929abb" providerId="ADAL" clId="{A8C4CCB1-C396-4CD1-B6EC-9AD09F62AA47}" dt="2022-07-04T10:25:12.429" v="626" actId="478"/>
          <ac:graphicFrameMkLst>
            <pc:docMk/>
            <pc:sldMk cId="806970180" sldId="1893"/>
            <ac:graphicFrameMk id="2" creationId="{23B6F0A0-AA1F-7EA4-842B-2CA3C432246A}"/>
          </ac:graphicFrameMkLst>
        </pc:graphicFrameChg>
        <pc:picChg chg="add mod">
          <ac:chgData name="Dirk Bonse" userId="7d762bb3-1530-4a09-b2c7-9deff2929abb" providerId="ADAL" clId="{A8C4CCB1-C396-4CD1-B6EC-9AD09F62AA47}" dt="2022-07-04T10:37:04.387" v="846" actId="1076"/>
          <ac:picMkLst>
            <pc:docMk/>
            <pc:sldMk cId="806970180" sldId="1893"/>
            <ac:picMk id="2050" creationId="{AE153580-4E28-7E5C-43C1-2467E0819A27}"/>
          </ac:picMkLst>
        </pc:picChg>
        <pc:cxnChg chg="del">
          <ac:chgData name="Dirk Bonse" userId="7d762bb3-1530-4a09-b2c7-9deff2929abb" providerId="ADAL" clId="{A8C4CCB1-C396-4CD1-B6EC-9AD09F62AA47}" dt="2022-07-04T10:25:12.429" v="626" actId="478"/>
          <ac:cxnSpMkLst>
            <pc:docMk/>
            <pc:sldMk cId="806970180" sldId="1893"/>
            <ac:cxnSpMk id="14" creationId="{C561D803-5EFB-2578-98FE-6D9EB933FBD8}"/>
          </ac:cxnSpMkLst>
        </pc:cxnChg>
        <pc:cxnChg chg="del">
          <ac:chgData name="Dirk Bonse" userId="7d762bb3-1530-4a09-b2c7-9deff2929abb" providerId="ADAL" clId="{A8C4CCB1-C396-4CD1-B6EC-9AD09F62AA47}" dt="2022-07-04T10:25:12.429" v="626" actId="478"/>
          <ac:cxnSpMkLst>
            <pc:docMk/>
            <pc:sldMk cId="806970180" sldId="1893"/>
            <ac:cxnSpMk id="15" creationId="{DA48EB0A-FF8C-AEEA-7264-7124BB2CC319}"/>
          </ac:cxnSpMkLst>
        </pc:cxnChg>
      </pc:sldChg>
      <pc:sldChg chg="addSp delSp modSp add mod ord">
        <pc:chgData name="Dirk Bonse" userId="7d762bb3-1530-4a09-b2c7-9deff2929abb" providerId="ADAL" clId="{A8C4CCB1-C396-4CD1-B6EC-9AD09F62AA47}" dt="2022-07-04T11:09:43.846" v="1237"/>
        <pc:sldMkLst>
          <pc:docMk/>
          <pc:sldMk cId="611001612" sldId="1894"/>
        </pc:sldMkLst>
        <pc:spChg chg="del">
          <ac:chgData name="Dirk Bonse" userId="7d762bb3-1530-4a09-b2c7-9deff2929abb" providerId="ADAL" clId="{A8C4CCB1-C396-4CD1-B6EC-9AD09F62AA47}" dt="2022-07-04T10:53:28.044" v="1133" actId="478"/>
          <ac:spMkLst>
            <pc:docMk/>
            <pc:sldMk cId="611001612" sldId="1894"/>
            <ac:spMk id="7" creationId="{15B63493-402A-4204-B54D-7410C199FA43}"/>
          </ac:spMkLst>
        </pc:spChg>
        <pc:spChg chg="del">
          <ac:chgData name="Dirk Bonse" userId="7d762bb3-1530-4a09-b2c7-9deff2929abb" providerId="ADAL" clId="{A8C4CCB1-C396-4CD1-B6EC-9AD09F62AA47}" dt="2022-07-04T11:09:43.477" v="1236" actId="478"/>
          <ac:spMkLst>
            <pc:docMk/>
            <pc:sldMk cId="611001612" sldId="1894"/>
            <ac:spMk id="9" creationId="{7E28396A-FB7A-24C0-87A0-00093B7EAED7}"/>
          </ac:spMkLst>
        </pc:spChg>
        <pc:spChg chg="add mod">
          <ac:chgData name="Dirk Bonse" userId="7d762bb3-1530-4a09-b2c7-9deff2929abb" providerId="ADAL" clId="{A8C4CCB1-C396-4CD1-B6EC-9AD09F62AA47}" dt="2022-07-04T11:09:43.846" v="1237"/>
          <ac:spMkLst>
            <pc:docMk/>
            <pc:sldMk cId="611001612" sldId="1894"/>
            <ac:spMk id="11" creationId="{C2D53F20-118E-775F-80BD-E70C37FDA7B0}"/>
          </ac:spMkLst>
        </pc:spChg>
        <pc:spChg chg="del mod">
          <ac:chgData name="Dirk Bonse" userId="7d762bb3-1530-4a09-b2c7-9deff2929abb" providerId="ADAL" clId="{A8C4CCB1-C396-4CD1-B6EC-9AD09F62AA47}" dt="2022-07-04T10:47:31.983" v="1131" actId="478"/>
          <ac:spMkLst>
            <pc:docMk/>
            <pc:sldMk cId="611001612" sldId="1894"/>
            <ac:spMk id="12" creationId="{432BA7F9-0AB9-1557-1B86-E3D24E593434}"/>
          </ac:spMkLst>
        </pc:spChg>
        <pc:picChg chg="add mod ord">
          <ac:chgData name="Dirk Bonse" userId="7d762bb3-1530-4a09-b2c7-9deff2929abb" providerId="ADAL" clId="{A8C4CCB1-C396-4CD1-B6EC-9AD09F62AA47}" dt="2022-07-04T10:53:49.540" v="1139" actId="1076"/>
          <ac:picMkLst>
            <pc:docMk/>
            <pc:sldMk cId="611001612" sldId="1894"/>
            <ac:picMk id="4" creationId="{CF633304-F5EE-2CB9-6AFE-26FB3C519E70}"/>
          </ac:picMkLst>
        </pc:picChg>
        <pc:picChg chg="del">
          <ac:chgData name="Dirk Bonse" userId="7d762bb3-1530-4a09-b2c7-9deff2929abb" providerId="ADAL" clId="{A8C4CCB1-C396-4CD1-B6EC-9AD09F62AA47}" dt="2022-07-04T10:47:33.275" v="1132" actId="478"/>
          <ac:picMkLst>
            <pc:docMk/>
            <pc:sldMk cId="611001612" sldId="1894"/>
            <ac:picMk id="2050" creationId="{AE153580-4E28-7E5C-43C1-2467E0819A27}"/>
          </ac:picMkLst>
        </pc:picChg>
      </pc:sldChg>
      <pc:sldChg chg="addSp delSp modSp add mod">
        <pc:chgData name="Dirk Bonse" userId="7d762bb3-1530-4a09-b2c7-9deff2929abb" providerId="ADAL" clId="{A8C4CCB1-C396-4CD1-B6EC-9AD09F62AA47}" dt="2022-07-04T11:09:38.635" v="1235"/>
        <pc:sldMkLst>
          <pc:docMk/>
          <pc:sldMk cId="2186312941" sldId="1895"/>
        </pc:sldMkLst>
        <pc:spChg chg="add mod">
          <ac:chgData name="Dirk Bonse" userId="7d762bb3-1530-4a09-b2c7-9deff2929abb" providerId="ADAL" clId="{A8C4CCB1-C396-4CD1-B6EC-9AD09F62AA47}" dt="2022-07-04T11:09:38.635" v="1235"/>
          <ac:spMkLst>
            <pc:docMk/>
            <pc:sldMk cId="2186312941" sldId="1895"/>
            <ac:spMk id="8" creationId="{1F42044B-C141-7FF9-63E2-D9605060D36B}"/>
          </ac:spMkLst>
        </pc:spChg>
        <pc:spChg chg="del">
          <ac:chgData name="Dirk Bonse" userId="7d762bb3-1530-4a09-b2c7-9deff2929abb" providerId="ADAL" clId="{A8C4CCB1-C396-4CD1-B6EC-9AD09F62AA47}" dt="2022-07-04T11:09:38.215" v="1234" actId="478"/>
          <ac:spMkLst>
            <pc:docMk/>
            <pc:sldMk cId="2186312941" sldId="1895"/>
            <ac:spMk id="9" creationId="{7E28396A-FB7A-24C0-87A0-00093B7EAED7}"/>
          </ac:spMkLst>
        </pc:spChg>
      </pc:sldChg>
    </pc:docChg>
  </pc:docChgLst>
  <pc:docChgLst>
    <pc:chgData name="Dirk Bonse" userId="7d762bb3-1530-4a09-b2c7-9deff2929abb" providerId="ADAL" clId="{F0495409-4B0E-4E1F-AA19-D33D2495BDE0}"/>
    <pc:docChg chg="custSel addSld delSld modSld delMainMaster modMainMaster">
      <pc:chgData name="Dirk Bonse" userId="7d762bb3-1530-4a09-b2c7-9deff2929abb" providerId="ADAL" clId="{F0495409-4B0E-4E1F-AA19-D33D2495BDE0}" dt="2022-09-15T14:10:21.335" v="223" actId="20577"/>
      <pc:docMkLst>
        <pc:docMk/>
      </pc:docMkLst>
      <pc:sldChg chg="addSp delSp modSp mod">
        <pc:chgData name="Dirk Bonse" userId="7d762bb3-1530-4a09-b2c7-9deff2929abb" providerId="ADAL" clId="{F0495409-4B0E-4E1F-AA19-D33D2495BDE0}" dt="2022-09-15T13:33:55.842" v="64" actId="1076"/>
        <pc:sldMkLst>
          <pc:docMk/>
          <pc:sldMk cId="0" sldId="1585"/>
        </pc:sldMkLst>
        <pc:spChg chg="add mod">
          <ac:chgData name="Dirk Bonse" userId="7d762bb3-1530-4a09-b2c7-9deff2929abb" providerId="ADAL" clId="{F0495409-4B0E-4E1F-AA19-D33D2495BDE0}" dt="2022-09-15T13:33:19.590" v="60" actId="6549"/>
          <ac:spMkLst>
            <pc:docMk/>
            <pc:sldMk cId="0" sldId="1585"/>
            <ac:spMk id="2" creationId="{7DB902FC-446B-5A6A-4DF8-731BA92C1A39}"/>
          </ac:spMkLst>
        </pc:spChg>
        <pc:spChg chg="mod">
          <ac:chgData name="Dirk Bonse" userId="7d762bb3-1530-4a09-b2c7-9deff2929abb" providerId="ADAL" clId="{F0495409-4B0E-4E1F-AA19-D33D2495BDE0}" dt="2022-09-15T13:33:55.842" v="64" actId="1076"/>
          <ac:spMkLst>
            <pc:docMk/>
            <pc:sldMk cId="0" sldId="1585"/>
            <ac:spMk id="7" creationId="{9998FAA7-BE9B-43F2-96A1-68B234FB4158}"/>
          </ac:spMkLst>
        </pc:spChg>
        <pc:spChg chg="del">
          <ac:chgData name="Dirk Bonse" userId="7d762bb3-1530-4a09-b2c7-9deff2929abb" providerId="ADAL" clId="{F0495409-4B0E-4E1F-AA19-D33D2495BDE0}" dt="2022-09-14T15:21:06.760" v="0" actId="478"/>
          <ac:spMkLst>
            <pc:docMk/>
            <pc:sldMk cId="0" sldId="1585"/>
            <ac:spMk id="8" creationId="{D59291A1-F778-D32D-922B-EE79AA13CD26}"/>
          </ac:spMkLst>
        </pc:spChg>
        <pc:spChg chg="mod">
          <ac:chgData name="Dirk Bonse" userId="7d762bb3-1530-4a09-b2c7-9deff2929abb" providerId="ADAL" clId="{F0495409-4B0E-4E1F-AA19-D33D2495BDE0}" dt="2022-09-15T13:33:43.999" v="63" actId="1035"/>
          <ac:spMkLst>
            <pc:docMk/>
            <pc:sldMk cId="0" sldId="1585"/>
            <ac:spMk id="4098" creationId="{00000000-0000-0000-0000-000000000000}"/>
          </ac:spMkLst>
        </pc:spChg>
      </pc:sldChg>
      <pc:sldChg chg="addSp delSp modSp mod">
        <pc:chgData name="Dirk Bonse" userId="7d762bb3-1530-4a09-b2c7-9deff2929abb" providerId="ADAL" clId="{F0495409-4B0E-4E1F-AA19-D33D2495BDE0}" dt="2022-09-15T14:04:41.955" v="120"/>
        <pc:sldMkLst>
          <pc:docMk/>
          <pc:sldMk cId="3599203877" sldId="1639"/>
        </pc:sldMkLst>
        <pc:spChg chg="add mod">
          <ac:chgData name="Dirk Bonse" userId="7d762bb3-1530-4a09-b2c7-9deff2929abb" providerId="ADAL" clId="{F0495409-4B0E-4E1F-AA19-D33D2495BDE0}" dt="2022-09-15T14:04:41.955" v="120"/>
          <ac:spMkLst>
            <pc:docMk/>
            <pc:sldMk cId="3599203877" sldId="1639"/>
            <ac:spMk id="3" creationId="{69DC5C2E-D1A9-17F0-9A5F-BBFC2CBFAA9A}"/>
          </ac:spMkLst>
        </pc:spChg>
        <pc:spChg chg="del">
          <ac:chgData name="Dirk Bonse" userId="7d762bb3-1530-4a09-b2c7-9deff2929abb" providerId="ADAL" clId="{F0495409-4B0E-4E1F-AA19-D33D2495BDE0}" dt="2022-09-15T14:04:41.544" v="119" actId="478"/>
          <ac:spMkLst>
            <pc:docMk/>
            <pc:sldMk cId="3599203877" sldId="1639"/>
            <ac:spMk id="13" creationId="{3B8FBF98-2484-1032-57F8-A0747CEEE8FF}"/>
          </ac:spMkLst>
        </pc:spChg>
      </pc:sldChg>
      <pc:sldChg chg="addSp delSp modSp add del mod">
        <pc:chgData name="Dirk Bonse" userId="7d762bb3-1530-4a09-b2c7-9deff2929abb" providerId="ADAL" clId="{F0495409-4B0E-4E1F-AA19-D33D2495BDE0}" dt="2022-09-15T14:05:21.588" v="128"/>
        <pc:sldMkLst>
          <pc:docMk/>
          <pc:sldMk cId="0" sldId="1790"/>
        </pc:sldMkLst>
        <pc:spChg chg="del">
          <ac:chgData name="Dirk Bonse" userId="7d762bb3-1530-4a09-b2c7-9deff2929abb" providerId="ADAL" clId="{F0495409-4B0E-4E1F-AA19-D33D2495BDE0}" dt="2022-09-15T14:05:21.231" v="127" actId="478"/>
          <ac:spMkLst>
            <pc:docMk/>
            <pc:sldMk cId="0" sldId="1790"/>
            <ac:spMk id="2" creationId="{B07FC2DA-F50D-CC51-363B-4033BB17F151}"/>
          </ac:spMkLst>
        </pc:spChg>
        <pc:spChg chg="add mod">
          <ac:chgData name="Dirk Bonse" userId="7d762bb3-1530-4a09-b2c7-9deff2929abb" providerId="ADAL" clId="{F0495409-4B0E-4E1F-AA19-D33D2495BDE0}" dt="2022-09-15T14:05:21.588" v="128"/>
          <ac:spMkLst>
            <pc:docMk/>
            <pc:sldMk cId="0" sldId="1790"/>
            <ac:spMk id="3" creationId="{E646CAEE-8AE6-6AD4-DA09-AE887B0342A8}"/>
          </ac:spMkLst>
        </pc:spChg>
      </pc:sldChg>
      <pc:sldChg chg="addSp delSp modSp mod">
        <pc:chgData name="Dirk Bonse" userId="7d762bb3-1530-4a09-b2c7-9deff2929abb" providerId="ADAL" clId="{F0495409-4B0E-4E1F-AA19-D33D2495BDE0}" dt="2022-09-15T14:09:21.868" v="149" actId="478"/>
        <pc:sldMkLst>
          <pc:docMk/>
          <pc:sldMk cId="4055005774" sldId="1828"/>
        </pc:sldMkLst>
        <pc:spChg chg="add mod">
          <ac:chgData name="Dirk Bonse" userId="7d762bb3-1530-4a09-b2c7-9deff2929abb" providerId="ADAL" clId="{F0495409-4B0E-4E1F-AA19-D33D2495BDE0}" dt="2022-09-15T14:06:11.179" v="144"/>
          <ac:spMkLst>
            <pc:docMk/>
            <pc:sldMk cId="4055005774" sldId="1828"/>
            <ac:spMk id="2" creationId="{4E950AD9-F99E-1E54-EDAC-ADC312C5F547}"/>
          </ac:spMkLst>
        </pc:spChg>
        <pc:spChg chg="add mod">
          <ac:chgData name="Dirk Bonse" userId="7d762bb3-1530-4a09-b2c7-9deff2929abb" providerId="ADAL" clId="{F0495409-4B0E-4E1F-AA19-D33D2495BDE0}" dt="2022-09-15T14:09:21.868" v="149" actId="478"/>
          <ac:spMkLst>
            <pc:docMk/>
            <pc:sldMk cId="4055005774" sldId="1828"/>
            <ac:spMk id="7" creationId="{E290C270-ECA2-2711-9221-6504AD5E77FE}"/>
          </ac:spMkLst>
        </pc:spChg>
        <pc:spChg chg="del">
          <ac:chgData name="Dirk Bonse" userId="7d762bb3-1530-4a09-b2c7-9deff2929abb" providerId="ADAL" clId="{F0495409-4B0E-4E1F-AA19-D33D2495BDE0}" dt="2022-09-15T14:06:10.842" v="143" actId="478"/>
          <ac:spMkLst>
            <pc:docMk/>
            <pc:sldMk cId="4055005774" sldId="1828"/>
            <ac:spMk id="11" creationId="{93106373-89A4-A4B9-39E7-97955907BE85}"/>
          </ac:spMkLst>
        </pc:spChg>
        <pc:spChg chg="del">
          <ac:chgData name="Dirk Bonse" userId="7d762bb3-1530-4a09-b2c7-9deff2929abb" providerId="ADAL" clId="{F0495409-4B0E-4E1F-AA19-D33D2495BDE0}" dt="2022-09-15T14:09:21.868" v="149" actId="478"/>
          <ac:spMkLst>
            <pc:docMk/>
            <pc:sldMk cId="4055005774" sldId="1828"/>
            <ac:spMk id="17" creationId="{74E53F11-2F38-4BCB-86EC-A3711D7D5B65}"/>
          </ac:spMkLst>
        </pc:spChg>
      </pc:sldChg>
      <pc:sldChg chg="del">
        <pc:chgData name="Dirk Bonse" userId="7d762bb3-1530-4a09-b2c7-9deff2929abb" providerId="ADAL" clId="{F0495409-4B0E-4E1F-AA19-D33D2495BDE0}" dt="2022-09-15T13:42:36.346" v="102" actId="47"/>
        <pc:sldMkLst>
          <pc:docMk/>
          <pc:sldMk cId="3891974877" sldId="1833"/>
        </pc:sldMkLst>
      </pc:sldChg>
      <pc:sldChg chg="addSp delSp modSp mod">
        <pc:chgData name="Dirk Bonse" userId="7d762bb3-1530-4a09-b2c7-9deff2929abb" providerId="ADAL" clId="{F0495409-4B0E-4E1F-AA19-D33D2495BDE0}" dt="2022-09-15T14:06:16.940" v="146"/>
        <pc:sldMkLst>
          <pc:docMk/>
          <pc:sldMk cId="279936975" sldId="1836"/>
        </pc:sldMkLst>
        <pc:spChg chg="add mod">
          <ac:chgData name="Dirk Bonse" userId="7d762bb3-1530-4a09-b2c7-9deff2929abb" providerId="ADAL" clId="{F0495409-4B0E-4E1F-AA19-D33D2495BDE0}" dt="2022-09-15T14:06:16.940" v="146"/>
          <ac:spMkLst>
            <pc:docMk/>
            <pc:sldMk cId="279936975" sldId="1836"/>
            <ac:spMk id="2" creationId="{42705D27-D851-A4E1-08A8-671646276245}"/>
          </ac:spMkLst>
        </pc:spChg>
        <pc:spChg chg="del">
          <ac:chgData name="Dirk Bonse" userId="7d762bb3-1530-4a09-b2c7-9deff2929abb" providerId="ADAL" clId="{F0495409-4B0E-4E1F-AA19-D33D2495BDE0}" dt="2022-09-15T14:06:16.667" v="145" actId="478"/>
          <ac:spMkLst>
            <pc:docMk/>
            <pc:sldMk cId="279936975" sldId="1836"/>
            <ac:spMk id="10" creationId="{55BE1ACB-C301-418A-F9F7-20ACEE7ABA82}"/>
          </ac:spMkLst>
        </pc:spChg>
      </pc:sldChg>
      <pc:sldChg chg="addSp delSp modSp mod">
        <pc:chgData name="Dirk Bonse" userId="7d762bb3-1530-4a09-b2c7-9deff2929abb" providerId="ADAL" clId="{F0495409-4B0E-4E1F-AA19-D33D2495BDE0}" dt="2022-09-15T14:05:08.457" v="124"/>
        <pc:sldMkLst>
          <pc:docMk/>
          <pc:sldMk cId="885373817" sldId="1843"/>
        </pc:sldMkLst>
        <pc:spChg chg="add mod">
          <ac:chgData name="Dirk Bonse" userId="7d762bb3-1530-4a09-b2c7-9deff2929abb" providerId="ADAL" clId="{F0495409-4B0E-4E1F-AA19-D33D2495BDE0}" dt="2022-09-15T14:05:08.457" v="124"/>
          <ac:spMkLst>
            <pc:docMk/>
            <pc:sldMk cId="885373817" sldId="1843"/>
            <ac:spMk id="4" creationId="{21E5AC53-D5F1-7F22-C935-57F8212666C7}"/>
          </ac:spMkLst>
        </pc:spChg>
        <pc:spChg chg="del">
          <ac:chgData name="Dirk Bonse" userId="7d762bb3-1530-4a09-b2c7-9deff2929abb" providerId="ADAL" clId="{F0495409-4B0E-4E1F-AA19-D33D2495BDE0}" dt="2022-09-15T14:05:08.058" v="123" actId="478"/>
          <ac:spMkLst>
            <pc:docMk/>
            <pc:sldMk cId="885373817" sldId="1843"/>
            <ac:spMk id="19" creationId="{35094C0F-0F6C-AD7F-748E-D23F2BC0D663}"/>
          </ac:spMkLst>
        </pc:spChg>
      </pc:sldChg>
      <pc:sldChg chg="addSp delSp modSp mod">
        <pc:chgData name="Dirk Bonse" userId="7d762bb3-1530-4a09-b2c7-9deff2929abb" providerId="ADAL" clId="{F0495409-4B0E-4E1F-AA19-D33D2495BDE0}" dt="2022-09-15T14:06:04.065" v="142"/>
        <pc:sldMkLst>
          <pc:docMk/>
          <pc:sldMk cId="1908271665" sldId="1846"/>
        </pc:sldMkLst>
        <pc:spChg chg="add mod">
          <ac:chgData name="Dirk Bonse" userId="7d762bb3-1530-4a09-b2c7-9deff2929abb" providerId="ADAL" clId="{F0495409-4B0E-4E1F-AA19-D33D2495BDE0}" dt="2022-09-15T14:06:04.065" v="142"/>
          <ac:spMkLst>
            <pc:docMk/>
            <pc:sldMk cId="1908271665" sldId="1846"/>
            <ac:spMk id="2" creationId="{7FBCE28A-C511-4AF1-2915-6CABD0E7FA64}"/>
          </ac:spMkLst>
        </pc:spChg>
        <pc:spChg chg="del">
          <ac:chgData name="Dirk Bonse" userId="7d762bb3-1530-4a09-b2c7-9deff2929abb" providerId="ADAL" clId="{F0495409-4B0E-4E1F-AA19-D33D2495BDE0}" dt="2022-09-15T14:06:03.736" v="141" actId="478"/>
          <ac:spMkLst>
            <pc:docMk/>
            <pc:sldMk cId="1908271665" sldId="1846"/>
            <ac:spMk id="11" creationId="{DB45DE5C-92AF-B75B-8121-D2658BF1C0C7}"/>
          </ac:spMkLst>
        </pc:spChg>
      </pc:sldChg>
      <pc:sldChg chg="del">
        <pc:chgData name="Dirk Bonse" userId="7d762bb3-1530-4a09-b2c7-9deff2929abb" providerId="ADAL" clId="{F0495409-4B0E-4E1F-AA19-D33D2495BDE0}" dt="2022-09-15T13:41:57.024" v="101" actId="47"/>
        <pc:sldMkLst>
          <pc:docMk/>
          <pc:sldMk cId="1276498371" sldId="1849"/>
        </pc:sldMkLst>
      </pc:sldChg>
      <pc:sldChg chg="addSp delSp modSp mod">
        <pc:chgData name="Dirk Bonse" userId="7d762bb3-1530-4a09-b2c7-9deff2929abb" providerId="ADAL" clId="{F0495409-4B0E-4E1F-AA19-D33D2495BDE0}" dt="2022-09-15T14:04:35.990" v="118"/>
        <pc:sldMkLst>
          <pc:docMk/>
          <pc:sldMk cId="2958404606" sldId="1863"/>
        </pc:sldMkLst>
        <pc:spChg chg="add mod">
          <ac:chgData name="Dirk Bonse" userId="7d762bb3-1530-4a09-b2c7-9deff2929abb" providerId="ADAL" clId="{F0495409-4B0E-4E1F-AA19-D33D2495BDE0}" dt="2022-09-15T14:04:35.990" v="118"/>
          <ac:spMkLst>
            <pc:docMk/>
            <pc:sldMk cId="2958404606" sldId="1863"/>
            <ac:spMk id="2" creationId="{DF9D2015-4D6C-FABE-6178-E481567068C8}"/>
          </ac:spMkLst>
        </pc:spChg>
        <pc:spChg chg="del">
          <ac:chgData name="Dirk Bonse" userId="7d762bb3-1530-4a09-b2c7-9deff2929abb" providerId="ADAL" clId="{F0495409-4B0E-4E1F-AA19-D33D2495BDE0}" dt="2022-09-15T14:04:35.625" v="117" actId="478"/>
          <ac:spMkLst>
            <pc:docMk/>
            <pc:sldMk cId="2958404606" sldId="1863"/>
            <ac:spMk id="13" creationId="{6919AFEB-46DA-52AC-6311-E450B100A2B4}"/>
          </ac:spMkLst>
        </pc:spChg>
      </pc:sldChg>
      <pc:sldChg chg="del">
        <pc:chgData name="Dirk Bonse" userId="7d762bb3-1530-4a09-b2c7-9deff2929abb" providerId="ADAL" clId="{F0495409-4B0E-4E1F-AA19-D33D2495BDE0}" dt="2022-09-15T14:00:54.002" v="106" actId="47"/>
        <pc:sldMkLst>
          <pc:docMk/>
          <pc:sldMk cId="3473809077" sldId="1865"/>
        </pc:sldMkLst>
      </pc:sldChg>
      <pc:sldChg chg="addSp delSp modSp mod">
        <pc:chgData name="Dirk Bonse" userId="7d762bb3-1530-4a09-b2c7-9deff2929abb" providerId="ADAL" clId="{F0495409-4B0E-4E1F-AA19-D33D2495BDE0}" dt="2022-09-15T14:04:46.996" v="122"/>
        <pc:sldMkLst>
          <pc:docMk/>
          <pc:sldMk cId="2503420323" sldId="1873"/>
        </pc:sldMkLst>
        <pc:spChg chg="add mod">
          <ac:chgData name="Dirk Bonse" userId="7d762bb3-1530-4a09-b2c7-9deff2929abb" providerId="ADAL" clId="{F0495409-4B0E-4E1F-AA19-D33D2495BDE0}" dt="2022-09-15T14:04:46.996" v="122"/>
          <ac:spMkLst>
            <pc:docMk/>
            <pc:sldMk cId="2503420323" sldId="1873"/>
            <ac:spMk id="2" creationId="{037CE116-8658-C93C-6DE0-C88F7C5EBC60}"/>
          </ac:spMkLst>
        </pc:spChg>
        <pc:spChg chg="del">
          <ac:chgData name="Dirk Bonse" userId="7d762bb3-1530-4a09-b2c7-9deff2929abb" providerId="ADAL" clId="{F0495409-4B0E-4E1F-AA19-D33D2495BDE0}" dt="2022-09-15T14:04:46.681" v="121" actId="478"/>
          <ac:spMkLst>
            <pc:docMk/>
            <pc:sldMk cId="2503420323" sldId="1873"/>
            <ac:spMk id="12" creationId="{64B26A28-6A65-1150-9667-EE7DC871BAB6}"/>
          </ac:spMkLst>
        </pc:spChg>
      </pc:sldChg>
      <pc:sldChg chg="addSp delSp modSp mod">
        <pc:chgData name="Dirk Bonse" userId="7d762bb3-1530-4a09-b2c7-9deff2929abb" providerId="ADAL" clId="{F0495409-4B0E-4E1F-AA19-D33D2495BDE0}" dt="2022-09-15T14:09:30.842" v="151"/>
        <pc:sldMkLst>
          <pc:docMk/>
          <pc:sldMk cId="687575305" sldId="1875"/>
        </pc:sldMkLst>
        <pc:spChg chg="add mod">
          <ac:chgData name="Dirk Bonse" userId="7d762bb3-1530-4a09-b2c7-9deff2929abb" providerId="ADAL" clId="{F0495409-4B0E-4E1F-AA19-D33D2495BDE0}" dt="2022-09-15T14:09:30.842" v="151"/>
          <ac:spMkLst>
            <pc:docMk/>
            <pc:sldMk cId="687575305" sldId="1875"/>
            <ac:spMk id="2" creationId="{E2A9E550-6C38-BB95-CDBD-65855DFC51B9}"/>
          </ac:spMkLst>
        </pc:spChg>
        <pc:spChg chg="del">
          <ac:chgData name="Dirk Bonse" userId="7d762bb3-1530-4a09-b2c7-9deff2929abb" providerId="ADAL" clId="{F0495409-4B0E-4E1F-AA19-D33D2495BDE0}" dt="2022-09-15T14:09:29.670" v="150" actId="478"/>
          <ac:spMkLst>
            <pc:docMk/>
            <pc:sldMk cId="687575305" sldId="1875"/>
            <ac:spMk id="6" creationId="{88DF1754-DAC9-F7A8-9AEB-2FC5F2B0D023}"/>
          </ac:spMkLst>
        </pc:spChg>
      </pc:sldChg>
      <pc:sldChg chg="addSp delSp modSp mod">
        <pc:chgData name="Dirk Bonse" userId="7d762bb3-1530-4a09-b2c7-9deff2929abb" providerId="ADAL" clId="{F0495409-4B0E-4E1F-AA19-D33D2495BDE0}" dt="2022-09-15T14:06:22.117" v="148"/>
        <pc:sldMkLst>
          <pc:docMk/>
          <pc:sldMk cId="1575764256" sldId="1877"/>
        </pc:sldMkLst>
        <pc:spChg chg="add mod">
          <ac:chgData name="Dirk Bonse" userId="7d762bb3-1530-4a09-b2c7-9deff2929abb" providerId="ADAL" clId="{F0495409-4B0E-4E1F-AA19-D33D2495BDE0}" dt="2022-09-15T14:06:22.117" v="148"/>
          <ac:spMkLst>
            <pc:docMk/>
            <pc:sldMk cId="1575764256" sldId="1877"/>
            <ac:spMk id="2" creationId="{CDA424E3-3632-3F46-6056-6A02E2648ABD}"/>
          </ac:spMkLst>
        </pc:spChg>
        <pc:spChg chg="del">
          <ac:chgData name="Dirk Bonse" userId="7d762bb3-1530-4a09-b2c7-9deff2929abb" providerId="ADAL" clId="{F0495409-4B0E-4E1F-AA19-D33D2495BDE0}" dt="2022-09-15T14:06:21.625" v="147" actId="478"/>
          <ac:spMkLst>
            <pc:docMk/>
            <pc:sldMk cId="1575764256" sldId="1877"/>
            <ac:spMk id="17" creationId="{A25562C2-A830-9C0C-261A-C80643329ABF}"/>
          </ac:spMkLst>
        </pc:spChg>
      </pc:sldChg>
      <pc:sldChg chg="addSp delSp modSp mod">
        <pc:chgData name="Dirk Bonse" userId="7d762bb3-1530-4a09-b2c7-9deff2929abb" providerId="ADAL" clId="{F0495409-4B0E-4E1F-AA19-D33D2495BDE0}" dt="2022-09-15T14:05:36.612" v="132"/>
        <pc:sldMkLst>
          <pc:docMk/>
          <pc:sldMk cId="3966619824" sldId="1879"/>
        </pc:sldMkLst>
        <pc:spChg chg="add mod">
          <ac:chgData name="Dirk Bonse" userId="7d762bb3-1530-4a09-b2c7-9deff2929abb" providerId="ADAL" clId="{F0495409-4B0E-4E1F-AA19-D33D2495BDE0}" dt="2022-09-15T14:05:36.612" v="132"/>
          <ac:spMkLst>
            <pc:docMk/>
            <pc:sldMk cId="3966619824" sldId="1879"/>
            <ac:spMk id="2" creationId="{953C2617-D2AB-E106-604E-49C46CA14386}"/>
          </ac:spMkLst>
        </pc:spChg>
        <pc:spChg chg="del">
          <ac:chgData name="Dirk Bonse" userId="7d762bb3-1530-4a09-b2c7-9deff2929abb" providerId="ADAL" clId="{F0495409-4B0E-4E1F-AA19-D33D2495BDE0}" dt="2022-09-15T14:05:36.248" v="131" actId="478"/>
          <ac:spMkLst>
            <pc:docMk/>
            <pc:sldMk cId="3966619824" sldId="1879"/>
            <ac:spMk id="48" creationId="{7085B7A6-551F-EC2F-6BCE-764B481AEF0E}"/>
          </ac:spMkLst>
        </pc:spChg>
        <pc:picChg chg="mod">
          <ac:chgData name="Dirk Bonse" userId="7d762bb3-1530-4a09-b2c7-9deff2929abb" providerId="ADAL" clId="{F0495409-4B0E-4E1F-AA19-D33D2495BDE0}" dt="2022-09-15T13:41:15.778" v="100"/>
          <ac:picMkLst>
            <pc:docMk/>
            <pc:sldMk cId="3966619824" sldId="1879"/>
            <ac:picMk id="47" creationId="{0E18666B-BFF9-4BD9-83EA-EE1A0499C447}"/>
          </ac:picMkLst>
        </pc:picChg>
      </pc:sldChg>
      <pc:sldChg chg="addSp delSp modSp mod">
        <pc:chgData name="Dirk Bonse" userId="7d762bb3-1530-4a09-b2c7-9deff2929abb" providerId="ADAL" clId="{F0495409-4B0E-4E1F-AA19-D33D2495BDE0}" dt="2022-09-15T14:04:24.568" v="114"/>
        <pc:sldMkLst>
          <pc:docMk/>
          <pc:sldMk cId="1664675817" sldId="1880"/>
        </pc:sldMkLst>
        <pc:spChg chg="add mod">
          <ac:chgData name="Dirk Bonse" userId="7d762bb3-1530-4a09-b2c7-9deff2929abb" providerId="ADAL" clId="{F0495409-4B0E-4E1F-AA19-D33D2495BDE0}" dt="2022-09-15T14:04:24.568" v="114"/>
          <ac:spMkLst>
            <pc:docMk/>
            <pc:sldMk cId="1664675817" sldId="1880"/>
            <ac:spMk id="2" creationId="{A4127013-8FF4-A245-8224-5B2A01F3865E}"/>
          </ac:spMkLst>
        </pc:spChg>
        <pc:spChg chg="del">
          <ac:chgData name="Dirk Bonse" userId="7d762bb3-1530-4a09-b2c7-9deff2929abb" providerId="ADAL" clId="{F0495409-4B0E-4E1F-AA19-D33D2495BDE0}" dt="2022-09-15T14:04:24.192" v="113" actId="478"/>
          <ac:spMkLst>
            <pc:docMk/>
            <pc:sldMk cId="1664675817" sldId="1880"/>
            <ac:spMk id="14" creationId="{C62B49AE-AFA0-A6DF-F441-9923976FA353}"/>
          </ac:spMkLst>
        </pc:spChg>
      </pc:sldChg>
      <pc:sldChg chg="addSp delSp modSp mod">
        <pc:chgData name="Dirk Bonse" userId="7d762bb3-1530-4a09-b2c7-9deff2929abb" providerId="ADAL" clId="{F0495409-4B0E-4E1F-AA19-D33D2495BDE0}" dt="2022-09-15T14:04:29.801" v="116"/>
        <pc:sldMkLst>
          <pc:docMk/>
          <pc:sldMk cId="2401799152" sldId="1881"/>
        </pc:sldMkLst>
        <pc:spChg chg="add mod">
          <ac:chgData name="Dirk Bonse" userId="7d762bb3-1530-4a09-b2c7-9deff2929abb" providerId="ADAL" clId="{F0495409-4B0E-4E1F-AA19-D33D2495BDE0}" dt="2022-09-15T14:04:29.801" v="116"/>
          <ac:spMkLst>
            <pc:docMk/>
            <pc:sldMk cId="2401799152" sldId="1881"/>
            <ac:spMk id="2" creationId="{84759631-80D0-FE5A-2ED5-24EFD8D71C5D}"/>
          </ac:spMkLst>
        </pc:spChg>
        <pc:spChg chg="del">
          <ac:chgData name="Dirk Bonse" userId="7d762bb3-1530-4a09-b2c7-9deff2929abb" providerId="ADAL" clId="{F0495409-4B0E-4E1F-AA19-D33D2495BDE0}" dt="2022-09-15T14:04:29.272" v="115" actId="478"/>
          <ac:spMkLst>
            <pc:docMk/>
            <pc:sldMk cId="2401799152" sldId="1881"/>
            <ac:spMk id="10" creationId="{761EE689-CCA5-F207-B5A1-3EFA0EE1F53F}"/>
          </ac:spMkLst>
        </pc:spChg>
      </pc:sldChg>
      <pc:sldChg chg="addSp delSp modSp mod">
        <pc:chgData name="Dirk Bonse" userId="7d762bb3-1530-4a09-b2c7-9deff2929abb" providerId="ADAL" clId="{F0495409-4B0E-4E1F-AA19-D33D2495BDE0}" dt="2022-09-15T14:05:53.345" v="138"/>
        <pc:sldMkLst>
          <pc:docMk/>
          <pc:sldMk cId="2619496531" sldId="1882"/>
        </pc:sldMkLst>
        <pc:spChg chg="add mod">
          <ac:chgData name="Dirk Bonse" userId="7d762bb3-1530-4a09-b2c7-9deff2929abb" providerId="ADAL" clId="{F0495409-4B0E-4E1F-AA19-D33D2495BDE0}" dt="2022-09-15T14:05:53.345" v="138"/>
          <ac:spMkLst>
            <pc:docMk/>
            <pc:sldMk cId="2619496531" sldId="1882"/>
            <ac:spMk id="2" creationId="{C2EB7857-DD26-556A-9928-177C2D60D65A}"/>
          </ac:spMkLst>
        </pc:spChg>
        <pc:spChg chg="del">
          <ac:chgData name="Dirk Bonse" userId="7d762bb3-1530-4a09-b2c7-9deff2929abb" providerId="ADAL" clId="{F0495409-4B0E-4E1F-AA19-D33D2495BDE0}" dt="2022-09-15T14:05:52.945" v="137" actId="478"/>
          <ac:spMkLst>
            <pc:docMk/>
            <pc:sldMk cId="2619496531" sldId="1882"/>
            <ac:spMk id="12" creationId="{D755699C-7E79-9763-0CD6-13A39F629AFA}"/>
          </ac:spMkLst>
        </pc:spChg>
      </pc:sldChg>
      <pc:sldChg chg="addSp delSp modSp add del mod">
        <pc:chgData name="Dirk Bonse" userId="7d762bb3-1530-4a09-b2c7-9deff2929abb" providerId="ADAL" clId="{F0495409-4B0E-4E1F-AA19-D33D2495BDE0}" dt="2022-09-15T14:05:13.968" v="126"/>
        <pc:sldMkLst>
          <pc:docMk/>
          <pc:sldMk cId="2284247268" sldId="1885"/>
        </pc:sldMkLst>
        <pc:spChg chg="add mod">
          <ac:chgData name="Dirk Bonse" userId="7d762bb3-1530-4a09-b2c7-9deff2929abb" providerId="ADAL" clId="{F0495409-4B0E-4E1F-AA19-D33D2495BDE0}" dt="2022-09-15T14:05:13.968" v="126"/>
          <ac:spMkLst>
            <pc:docMk/>
            <pc:sldMk cId="2284247268" sldId="1885"/>
            <ac:spMk id="2" creationId="{01A21138-F3BD-4687-B471-312CE907CF62}"/>
          </ac:spMkLst>
        </pc:spChg>
        <pc:spChg chg="del">
          <ac:chgData name="Dirk Bonse" userId="7d762bb3-1530-4a09-b2c7-9deff2929abb" providerId="ADAL" clId="{F0495409-4B0E-4E1F-AA19-D33D2495BDE0}" dt="2022-09-15T14:05:13.626" v="125" actId="478"/>
          <ac:spMkLst>
            <pc:docMk/>
            <pc:sldMk cId="2284247268" sldId="1885"/>
            <ac:spMk id="16" creationId="{3460E8E3-2453-81DA-DA1F-5FDD0646868B}"/>
          </ac:spMkLst>
        </pc:spChg>
      </pc:sldChg>
      <pc:sldChg chg="del">
        <pc:chgData name="Dirk Bonse" userId="7d762bb3-1530-4a09-b2c7-9deff2929abb" providerId="ADAL" clId="{F0495409-4B0E-4E1F-AA19-D33D2495BDE0}" dt="2022-09-15T13:40:30.911" v="65" actId="47"/>
        <pc:sldMkLst>
          <pc:docMk/>
          <pc:sldMk cId="3244181300" sldId="1887"/>
        </pc:sldMkLst>
      </pc:sldChg>
      <pc:sldChg chg="del">
        <pc:chgData name="Dirk Bonse" userId="7d762bb3-1530-4a09-b2c7-9deff2929abb" providerId="ADAL" clId="{F0495409-4B0E-4E1F-AA19-D33D2495BDE0}" dt="2022-09-15T13:40:30.911" v="65" actId="47"/>
        <pc:sldMkLst>
          <pc:docMk/>
          <pc:sldMk cId="2325039406" sldId="1888"/>
        </pc:sldMkLst>
      </pc:sldChg>
      <pc:sldChg chg="del">
        <pc:chgData name="Dirk Bonse" userId="7d762bb3-1530-4a09-b2c7-9deff2929abb" providerId="ADAL" clId="{F0495409-4B0E-4E1F-AA19-D33D2495BDE0}" dt="2022-09-15T14:00:54.002" v="106" actId="47"/>
        <pc:sldMkLst>
          <pc:docMk/>
          <pc:sldMk cId="2099013640" sldId="1889"/>
        </pc:sldMkLst>
      </pc:sldChg>
      <pc:sldChg chg="modSp mod">
        <pc:chgData name="Dirk Bonse" userId="7d762bb3-1530-4a09-b2c7-9deff2929abb" providerId="ADAL" clId="{F0495409-4B0E-4E1F-AA19-D33D2495BDE0}" dt="2022-09-15T14:04:15.416" v="112" actId="20577"/>
        <pc:sldMkLst>
          <pc:docMk/>
          <pc:sldMk cId="2781178355" sldId="1890"/>
        </pc:sldMkLst>
        <pc:spChg chg="mod">
          <ac:chgData name="Dirk Bonse" userId="7d762bb3-1530-4a09-b2c7-9deff2929abb" providerId="ADAL" clId="{F0495409-4B0E-4E1F-AA19-D33D2495BDE0}" dt="2022-09-15T14:04:15.416" v="112" actId="20577"/>
          <ac:spMkLst>
            <pc:docMk/>
            <pc:sldMk cId="2781178355" sldId="1890"/>
            <ac:spMk id="12" creationId="{E6F758E1-58FD-13CC-4730-5A9865C3C92D}"/>
          </ac:spMkLst>
        </pc:spChg>
      </pc:sldChg>
      <pc:sldChg chg="modSp mod">
        <pc:chgData name="Dirk Bonse" userId="7d762bb3-1530-4a09-b2c7-9deff2929abb" providerId="ADAL" clId="{F0495409-4B0E-4E1F-AA19-D33D2495BDE0}" dt="2022-09-15T14:10:21.335" v="223" actId="20577"/>
        <pc:sldMkLst>
          <pc:docMk/>
          <pc:sldMk cId="3390032580" sldId="1891"/>
        </pc:sldMkLst>
        <pc:spChg chg="mod">
          <ac:chgData name="Dirk Bonse" userId="7d762bb3-1530-4a09-b2c7-9deff2929abb" providerId="ADAL" clId="{F0495409-4B0E-4E1F-AA19-D33D2495BDE0}" dt="2022-09-15T14:10:21.335" v="223" actId="20577"/>
          <ac:spMkLst>
            <pc:docMk/>
            <pc:sldMk cId="3390032580" sldId="1891"/>
            <ac:spMk id="4" creationId="{C3B38C44-3364-D98C-2CF3-8DB582C17A92}"/>
          </ac:spMkLst>
        </pc:spChg>
      </pc:sldChg>
      <pc:sldChg chg="addSp delSp modSp mod">
        <pc:chgData name="Dirk Bonse" userId="7d762bb3-1530-4a09-b2c7-9deff2929abb" providerId="ADAL" clId="{F0495409-4B0E-4E1F-AA19-D33D2495BDE0}" dt="2022-09-15T14:05:58.494" v="140"/>
        <pc:sldMkLst>
          <pc:docMk/>
          <pc:sldMk cId="2556209537" sldId="1892"/>
        </pc:sldMkLst>
        <pc:spChg chg="add mod">
          <ac:chgData name="Dirk Bonse" userId="7d762bb3-1530-4a09-b2c7-9deff2929abb" providerId="ADAL" clId="{F0495409-4B0E-4E1F-AA19-D33D2495BDE0}" dt="2022-09-15T14:05:58.494" v="140"/>
          <ac:spMkLst>
            <pc:docMk/>
            <pc:sldMk cId="2556209537" sldId="1892"/>
            <ac:spMk id="4" creationId="{4280C278-6C94-447E-238A-89D560A041E0}"/>
          </ac:spMkLst>
        </pc:spChg>
        <pc:spChg chg="del">
          <ac:chgData name="Dirk Bonse" userId="7d762bb3-1530-4a09-b2c7-9deff2929abb" providerId="ADAL" clId="{F0495409-4B0E-4E1F-AA19-D33D2495BDE0}" dt="2022-09-15T14:05:58.129" v="139" actId="478"/>
          <ac:spMkLst>
            <pc:docMk/>
            <pc:sldMk cId="2556209537" sldId="1892"/>
            <ac:spMk id="18" creationId="{81F9063A-C214-D477-8299-0B51E1753855}"/>
          </ac:spMkLst>
        </pc:spChg>
      </pc:sldChg>
      <pc:sldChg chg="addSp delSp modSp mod">
        <pc:chgData name="Dirk Bonse" userId="7d762bb3-1530-4a09-b2c7-9deff2929abb" providerId="ADAL" clId="{F0495409-4B0E-4E1F-AA19-D33D2495BDE0}" dt="2022-09-15T14:05:48.235" v="136"/>
        <pc:sldMkLst>
          <pc:docMk/>
          <pc:sldMk cId="611001612" sldId="1894"/>
        </pc:sldMkLst>
        <pc:spChg chg="add mod">
          <ac:chgData name="Dirk Bonse" userId="7d762bb3-1530-4a09-b2c7-9deff2929abb" providerId="ADAL" clId="{F0495409-4B0E-4E1F-AA19-D33D2495BDE0}" dt="2022-09-15T14:05:48.235" v="136"/>
          <ac:spMkLst>
            <pc:docMk/>
            <pc:sldMk cId="611001612" sldId="1894"/>
            <ac:spMk id="2" creationId="{BD8D033E-64F4-0B78-7FF4-6F560726BA8B}"/>
          </ac:spMkLst>
        </pc:spChg>
        <pc:spChg chg="del">
          <ac:chgData name="Dirk Bonse" userId="7d762bb3-1530-4a09-b2c7-9deff2929abb" providerId="ADAL" clId="{F0495409-4B0E-4E1F-AA19-D33D2495BDE0}" dt="2022-09-15T14:05:47.890" v="135" actId="478"/>
          <ac:spMkLst>
            <pc:docMk/>
            <pc:sldMk cId="611001612" sldId="1894"/>
            <ac:spMk id="11" creationId="{C2D53F20-118E-775F-80BD-E70C37FDA7B0}"/>
          </ac:spMkLst>
        </pc:spChg>
      </pc:sldChg>
      <pc:sldChg chg="addSp delSp modSp mod">
        <pc:chgData name="Dirk Bonse" userId="7d762bb3-1530-4a09-b2c7-9deff2929abb" providerId="ADAL" clId="{F0495409-4B0E-4E1F-AA19-D33D2495BDE0}" dt="2022-09-15T14:05:42.092" v="134"/>
        <pc:sldMkLst>
          <pc:docMk/>
          <pc:sldMk cId="2186312941" sldId="1895"/>
        </pc:sldMkLst>
        <pc:spChg chg="add mod">
          <ac:chgData name="Dirk Bonse" userId="7d762bb3-1530-4a09-b2c7-9deff2929abb" providerId="ADAL" clId="{F0495409-4B0E-4E1F-AA19-D33D2495BDE0}" dt="2022-09-15T14:05:42.092" v="134"/>
          <ac:spMkLst>
            <pc:docMk/>
            <pc:sldMk cId="2186312941" sldId="1895"/>
            <ac:spMk id="2" creationId="{A3660FF5-EFF6-61A8-6493-656B3CD073EE}"/>
          </ac:spMkLst>
        </pc:spChg>
        <pc:spChg chg="del">
          <ac:chgData name="Dirk Bonse" userId="7d762bb3-1530-4a09-b2c7-9deff2929abb" providerId="ADAL" clId="{F0495409-4B0E-4E1F-AA19-D33D2495BDE0}" dt="2022-09-15T14:05:41.786" v="133" actId="478"/>
          <ac:spMkLst>
            <pc:docMk/>
            <pc:sldMk cId="2186312941" sldId="1895"/>
            <ac:spMk id="8" creationId="{1F42044B-C141-7FF9-63E2-D9605060D36B}"/>
          </ac:spMkLst>
        </pc:spChg>
      </pc:sldChg>
      <pc:sldChg chg="addSp delSp modSp add mod">
        <pc:chgData name="Dirk Bonse" userId="7d762bb3-1530-4a09-b2c7-9deff2929abb" providerId="ADAL" clId="{F0495409-4B0E-4E1F-AA19-D33D2495BDE0}" dt="2022-09-15T14:05:27.444" v="130"/>
        <pc:sldMkLst>
          <pc:docMk/>
          <pc:sldMk cId="966047910" sldId="1922"/>
        </pc:sldMkLst>
        <pc:spChg chg="add mod">
          <ac:chgData name="Dirk Bonse" userId="7d762bb3-1530-4a09-b2c7-9deff2929abb" providerId="ADAL" clId="{F0495409-4B0E-4E1F-AA19-D33D2495BDE0}" dt="2022-09-15T14:05:27.444" v="130"/>
          <ac:spMkLst>
            <pc:docMk/>
            <pc:sldMk cId="966047910" sldId="1922"/>
            <ac:spMk id="2" creationId="{BB849E24-6C91-80A9-4257-5E2C86D6CAA3}"/>
          </ac:spMkLst>
        </pc:spChg>
        <pc:spChg chg="del">
          <ac:chgData name="Dirk Bonse" userId="7d762bb3-1530-4a09-b2c7-9deff2929abb" providerId="ADAL" clId="{F0495409-4B0E-4E1F-AA19-D33D2495BDE0}" dt="2022-09-15T14:05:27.048" v="129" actId="478"/>
          <ac:spMkLst>
            <pc:docMk/>
            <pc:sldMk cId="966047910" sldId="1922"/>
            <ac:spMk id="10" creationId="{A22B420C-316E-15CD-419A-72B588D4731B}"/>
          </ac:spMkLst>
        </pc:spChg>
      </pc:sldChg>
      <pc:sldMasterChg chg="modSldLayout">
        <pc:chgData name="Dirk Bonse" userId="7d762bb3-1530-4a09-b2c7-9deff2929abb" providerId="ADAL" clId="{F0495409-4B0E-4E1F-AA19-D33D2495BDE0}" dt="2022-09-15T13:29:56.852" v="29" actId="1076"/>
        <pc:sldMasterMkLst>
          <pc:docMk/>
          <pc:sldMasterMk cId="0" sldId="2147483648"/>
        </pc:sldMasterMkLst>
        <pc:sldLayoutChg chg="modSp mod">
          <pc:chgData name="Dirk Bonse" userId="7d762bb3-1530-4a09-b2c7-9deff2929abb" providerId="ADAL" clId="{F0495409-4B0E-4E1F-AA19-D33D2495BDE0}" dt="2022-09-15T13:29:56.852" v="29" actId="1076"/>
          <pc:sldLayoutMkLst>
            <pc:docMk/>
            <pc:sldMasterMk cId="0" sldId="2147483648"/>
            <pc:sldLayoutMk cId="447298937" sldId="2147483710"/>
          </pc:sldLayoutMkLst>
          <pc:picChg chg="mod">
            <ac:chgData name="Dirk Bonse" userId="7d762bb3-1530-4a09-b2c7-9deff2929abb" providerId="ADAL" clId="{F0495409-4B0E-4E1F-AA19-D33D2495BDE0}" dt="2022-09-15T13:29:56.852" v="29" actId="1076"/>
            <ac:picMkLst>
              <pc:docMk/>
              <pc:sldMasterMk cId="0" sldId="2147483648"/>
              <pc:sldLayoutMk cId="447298937" sldId="2147483710"/>
              <ac:picMk id="3" creationId="{28426C1F-9AA1-49C7-AD24-B123E1FEFEB9}"/>
            </ac:picMkLst>
          </pc:picChg>
        </pc:sldLayoutChg>
      </pc:sldMasterChg>
      <pc:sldMasterChg chg="del delSldLayout">
        <pc:chgData name="Dirk Bonse" userId="7d762bb3-1530-4a09-b2c7-9deff2929abb" providerId="ADAL" clId="{F0495409-4B0E-4E1F-AA19-D33D2495BDE0}" dt="2022-09-15T13:41:57.024" v="101" actId="47"/>
        <pc:sldMasterMkLst>
          <pc:docMk/>
          <pc:sldMasterMk cId="2812465485" sldId="2147483714"/>
        </pc:sldMasterMkLst>
        <pc:sldLayoutChg chg="del">
          <pc:chgData name="Dirk Bonse" userId="7d762bb3-1530-4a09-b2c7-9deff2929abb" providerId="ADAL" clId="{F0495409-4B0E-4E1F-AA19-D33D2495BDE0}" dt="2022-09-15T13:41:57.024" v="101" actId="47"/>
          <pc:sldLayoutMkLst>
            <pc:docMk/>
            <pc:sldMasterMk cId="2812465485" sldId="2147483714"/>
            <pc:sldLayoutMk cId="1285304900" sldId="2147483715"/>
          </pc:sldLayoutMkLst>
        </pc:sldLayoutChg>
        <pc:sldLayoutChg chg="del">
          <pc:chgData name="Dirk Bonse" userId="7d762bb3-1530-4a09-b2c7-9deff2929abb" providerId="ADAL" clId="{F0495409-4B0E-4E1F-AA19-D33D2495BDE0}" dt="2022-09-15T13:41:57.024" v="101" actId="47"/>
          <pc:sldLayoutMkLst>
            <pc:docMk/>
            <pc:sldMasterMk cId="2812465485" sldId="2147483714"/>
            <pc:sldLayoutMk cId="2968279071" sldId="2147483716"/>
          </pc:sldLayoutMkLst>
        </pc:sldLayoutChg>
        <pc:sldLayoutChg chg="del">
          <pc:chgData name="Dirk Bonse" userId="7d762bb3-1530-4a09-b2c7-9deff2929abb" providerId="ADAL" clId="{F0495409-4B0E-4E1F-AA19-D33D2495BDE0}" dt="2022-09-15T13:41:57.024" v="101" actId="47"/>
          <pc:sldLayoutMkLst>
            <pc:docMk/>
            <pc:sldMasterMk cId="2812465485" sldId="2147483714"/>
            <pc:sldLayoutMk cId="3098190948" sldId="2147483717"/>
          </pc:sldLayoutMkLst>
        </pc:sldLayoutChg>
        <pc:sldLayoutChg chg="del">
          <pc:chgData name="Dirk Bonse" userId="7d762bb3-1530-4a09-b2c7-9deff2929abb" providerId="ADAL" clId="{F0495409-4B0E-4E1F-AA19-D33D2495BDE0}" dt="2022-09-15T13:41:57.024" v="101" actId="47"/>
          <pc:sldLayoutMkLst>
            <pc:docMk/>
            <pc:sldMasterMk cId="2812465485" sldId="2147483714"/>
            <pc:sldLayoutMk cId="1779618799" sldId="2147483718"/>
          </pc:sldLayoutMkLst>
        </pc:sldLayoutChg>
        <pc:sldLayoutChg chg="del">
          <pc:chgData name="Dirk Bonse" userId="7d762bb3-1530-4a09-b2c7-9deff2929abb" providerId="ADAL" clId="{F0495409-4B0E-4E1F-AA19-D33D2495BDE0}" dt="2022-09-15T13:41:57.024" v="101" actId="47"/>
          <pc:sldLayoutMkLst>
            <pc:docMk/>
            <pc:sldMasterMk cId="2812465485" sldId="2147483714"/>
            <pc:sldLayoutMk cId="1890213632" sldId="2147483719"/>
          </pc:sldLayoutMkLst>
        </pc:sldLayoutChg>
        <pc:sldLayoutChg chg="del">
          <pc:chgData name="Dirk Bonse" userId="7d762bb3-1530-4a09-b2c7-9deff2929abb" providerId="ADAL" clId="{F0495409-4B0E-4E1F-AA19-D33D2495BDE0}" dt="2022-09-15T13:41:57.024" v="101" actId="47"/>
          <pc:sldLayoutMkLst>
            <pc:docMk/>
            <pc:sldMasterMk cId="2812465485" sldId="2147483714"/>
            <pc:sldLayoutMk cId="3017479322" sldId="2147483720"/>
          </pc:sldLayoutMkLst>
        </pc:sldLayoutChg>
      </pc:sldMasterChg>
    </pc:docChg>
  </pc:docChgLst>
  <pc:docChgLst>
    <pc:chgData name="Dirk Bonse" userId="7d762bb3-1530-4a09-b2c7-9deff2929abb" providerId="ADAL" clId="{F51E1575-3B75-4D5D-B025-2A409CA64838}"/>
    <pc:docChg chg="custSel addSld modSld sldOrd">
      <pc:chgData name="Dirk Bonse" userId="7d762bb3-1530-4a09-b2c7-9deff2929abb" providerId="ADAL" clId="{F51E1575-3B75-4D5D-B025-2A409CA64838}" dt="2022-06-08T11:48:04.289" v="375" actId="1076"/>
      <pc:docMkLst>
        <pc:docMk/>
      </pc:docMkLst>
      <pc:sldChg chg="modSp mod">
        <pc:chgData name="Dirk Bonse" userId="7d762bb3-1530-4a09-b2c7-9deff2929abb" providerId="ADAL" clId="{F51E1575-3B75-4D5D-B025-2A409CA64838}" dt="2022-06-08T11:25:02.543" v="53" actId="1076"/>
        <pc:sldMkLst>
          <pc:docMk/>
          <pc:sldMk cId="0" sldId="1585"/>
        </pc:sldMkLst>
        <pc:spChg chg="mod">
          <ac:chgData name="Dirk Bonse" userId="7d762bb3-1530-4a09-b2c7-9deff2929abb" providerId="ADAL" clId="{F51E1575-3B75-4D5D-B025-2A409CA64838}" dt="2022-06-08T11:24:49.885" v="50" actId="1076"/>
          <ac:spMkLst>
            <pc:docMk/>
            <pc:sldMk cId="0" sldId="1585"/>
            <ac:spMk id="7" creationId="{9998FAA7-BE9B-43F2-96A1-68B234FB4158}"/>
          </ac:spMkLst>
        </pc:spChg>
        <pc:spChg chg="mod">
          <ac:chgData name="Dirk Bonse" userId="7d762bb3-1530-4a09-b2c7-9deff2929abb" providerId="ADAL" clId="{F51E1575-3B75-4D5D-B025-2A409CA64838}" dt="2022-06-08T11:24:35.410" v="48" actId="1076"/>
          <ac:spMkLst>
            <pc:docMk/>
            <pc:sldMk cId="0" sldId="1585"/>
            <ac:spMk id="4098" creationId="{00000000-0000-0000-0000-000000000000}"/>
          </ac:spMkLst>
        </pc:spChg>
        <pc:picChg chg="mod">
          <ac:chgData name="Dirk Bonse" userId="7d762bb3-1530-4a09-b2c7-9deff2929abb" providerId="ADAL" clId="{F51E1575-3B75-4D5D-B025-2A409CA64838}" dt="2022-06-08T11:25:02.543" v="53" actId="1076"/>
          <ac:picMkLst>
            <pc:docMk/>
            <pc:sldMk cId="0" sldId="1585"/>
            <ac:picMk id="2050" creationId="{53ADC8F4-C638-4EA7-BC28-A3ACC5B88133}"/>
          </ac:picMkLst>
        </pc:picChg>
      </pc:sldChg>
      <pc:sldChg chg="modSp mod">
        <pc:chgData name="Dirk Bonse" userId="7d762bb3-1530-4a09-b2c7-9deff2929abb" providerId="ADAL" clId="{F51E1575-3B75-4D5D-B025-2A409CA64838}" dt="2022-06-08T11:29:31.059" v="113" actId="113"/>
        <pc:sldMkLst>
          <pc:docMk/>
          <pc:sldMk cId="0" sldId="1593"/>
        </pc:sldMkLst>
        <pc:spChg chg="mod">
          <ac:chgData name="Dirk Bonse" userId="7d762bb3-1530-4a09-b2c7-9deff2929abb" providerId="ADAL" clId="{F51E1575-3B75-4D5D-B025-2A409CA64838}" dt="2022-06-08T11:29:31.059" v="113" actId="113"/>
          <ac:spMkLst>
            <pc:docMk/>
            <pc:sldMk cId="0" sldId="1593"/>
            <ac:spMk id="8" creationId="{C7B82322-EAE5-4498-9E04-5ADD7CA150D7}"/>
          </ac:spMkLst>
        </pc:spChg>
      </pc:sldChg>
      <pc:sldChg chg="addSp delSp modSp mod">
        <pc:chgData name="Dirk Bonse" userId="7d762bb3-1530-4a09-b2c7-9deff2929abb" providerId="ADAL" clId="{F51E1575-3B75-4D5D-B025-2A409CA64838}" dt="2022-06-08T11:25:53.431" v="62"/>
        <pc:sldMkLst>
          <pc:docMk/>
          <pc:sldMk cId="3599203877" sldId="1639"/>
        </pc:sldMkLst>
        <pc:spChg chg="add mod">
          <ac:chgData name="Dirk Bonse" userId="7d762bb3-1530-4a09-b2c7-9deff2929abb" providerId="ADAL" clId="{F51E1575-3B75-4D5D-B025-2A409CA64838}" dt="2022-06-08T11:25:53.431" v="62"/>
          <ac:spMkLst>
            <pc:docMk/>
            <pc:sldMk cId="3599203877" sldId="1639"/>
            <ac:spMk id="11" creationId="{B680FF66-F435-8C43-48A3-BD3BD6B17C5D}"/>
          </ac:spMkLst>
        </pc:spChg>
        <pc:spChg chg="del">
          <ac:chgData name="Dirk Bonse" userId="7d762bb3-1530-4a09-b2c7-9deff2929abb" providerId="ADAL" clId="{F51E1575-3B75-4D5D-B025-2A409CA64838}" dt="2022-06-08T11:25:53.068" v="61" actId="478"/>
          <ac:spMkLst>
            <pc:docMk/>
            <pc:sldMk cId="3599203877" sldId="1639"/>
            <ac:spMk id="13" creationId="{A2465CB9-07DF-C079-0AC9-3DC257D71A88}"/>
          </ac:spMkLst>
        </pc:spChg>
      </pc:sldChg>
      <pc:sldChg chg="addSp delSp modSp mod">
        <pc:chgData name="Dirk Bonse" userId="7d762bb3-1530-4a09-b2c7-9deff2929abb" providerId="ADAL" clId="{F51E1575-3B75-4D5D-B025-2A409CA64838}" dt="2022-06-08T11:26:17.928" v="72"/>
        <pc:sldMkLst>
          <pc:docMk/>
          <pc:sldMk cId="0" sldId="1790"/>
        </pc:sldMkLst>
        <pc:spChg chg="add mod">
          <ac:chgData name="Dirk Bonse" userId="7d762bb3-1530-4a09-b2c7-9deff2929abb" providerId="ADAL" clId="{F51E1575-3B75-4D5D-B025-2A409CA64838}" dt="2022-06-08T11:26:17.928" v="72"/>
          <ac:spMkLst>
            <pc:docMk/>
            <pc:sldMk cId="0" sldId="1790"/>
            <ac:spMk id="18" creationId="{04DC6992-6B19-9C1B-3623-D36524FF66F3}"/>
          </ac:spMkLst>
        </pc:spChg>
        <pc:spChg chg="del">
          <ac:chgData name="Dirk Bonse" userId="7d762bb3-1530-4a09-b2c7-9deff2929abb" providerId="ADAL" clId="{F51E1575-3B75-4D5D-B025-2A409CA64838}" dt="2022-06-08T11:26:17.414" v="71" actId="478"/>
          <ac:spMkLst>
            <pc:docMk/>
            <pc:sldMk cId="0" sldId="1790"/>
            <ac:spMk id="20" creationId="{D6045A6F-2FB0-002F-3C81-3CFCF79CCCFC}"/>
          </ac:spMkLst>
        </pc:spChg>
      </pc:sldChg>
      <pc:sldChg chg="addSp delSp modSp mod">
        <pc:chgData name="Dirk Bonse" userId="7d762bb3-1530-4a09-b2c7-9deff2929abb" providerId="ADAL" clId="{F51E1575-3B75-4D5D-B025-2A409CA64838}" dt="2022-06-08T11:26:06.732" v="68"/>
        <pc:sldMkLst>
          <pc:docMk/>
          <pc:sldMk cId="4055005774" sldId="1828"/>
        </pc:sldMkLst>
        <pc:spChg chg="del">
          <ac:chgData name="Dirk Bonse" userId="7d762bb3-1530-4a09-b2c7-9deff2929abb" providerId="ADAL" clId="{F51E1575-3B75-4D5D-B025-2A409CA64838}" dt="2022-06-08T11:26:06.232" v="67" actId="478"/>
          <ac:spMkLst>
            <pc:docMk/>
            <pc:sldMk cId="4055005774" sldId="1828"/>
            <ac:spMk id="11" creationId="{6E6A15FC-2302-7AC0-8F7E-4D6500FE6820}"/>
          </ac:spMkLst>
        </pc:spChg>
        <pc:spChg chg="add mod">
          <ac:chgData name="Dirk Bonse" userId="7d762bb3-1530-4a09-b2c7-9deff2929abb" providerId="ADAL" clId="{F51E1575-3B75-4D5D-B025-2A409CA64838}" dt="2022-06-08T11:26:06.732" v="68"/>
          <ac:spMkLst>
            <pc:docMk/>
            <pc:sldMk cId="4055005774" sldId="1828"/>
            <ac:spMk id="12" creationId="{5516BC59-AC85-2145-E250-4FFACC1E050A}"/>
          </ac:spMkLst>
        </pc:spChg>
      </pc:sldChg>
      <pc:sldChg chg="addSp delSp modSp add mod">
        <pc:chgData name="Dirk Bonse" userId="7d762bb3-1530-4a09-b2c7-9deff2929abb" providerId="ADAL" clId="{F51E1575-3B75-4D5D-B025-2A409CA64838}" dt="2022-06-08T11:27:27.852" v="80"/>
        <pc:sldMkLst>
          <pc:docMk/>
          <pc:sldMk cId="3891974877" sldId="1833"/>
        </pc:sldMkLst>
        <pc:spChg chg="add mod">
          <ac:chgData name="Dirk Bonse" userId="7d762bb3-1530-4a09-b2c7-9deff2929abb" providerId="ADAL" clId="{F51E1575-3B75-4D5D-B025-2A409CA64838}" dt="2022-06-08T11:27:27.852" v="80"/>
          <ac:spMkLst>
            <pc:docMk/>
            <pc:sldMk cId="3891974877" sldId="1833"/>
            <ac:spMk id="10" creationId="{1D76B623-642C-0670-F523-378698E87DB5}"/>
          </ac:spMkLst>
        </pc:spChg>
        <pc:spChg chg="del">
          <ac:chgData name="Dirk Bonse" userId="7d762bb3-1530-4a09-b2c7-9deff2929abb" providerId="ADAL" clId="{F51E1575-3B75-4D5D-B025-2A409CA64838}" dt="2022-06-08T11:27:27.408" v="79" actId="478"/>
          <ac:spMkLst>
            <pc:docMk/>
            <pc:sldMk cId="3891974877" sldId="1833"/>
            <ac:spMk id="19" creationId="{7B98BCD0-592F-3D6F-6B0A-382AF690304A}"/>
          </ac:spMkLst>
        </pc:spChg>
      </pc:sldChg>
      <pc:sldChg chg="addSp delSp modSp mod">
        <pc:chgData name="Dirk Bonse" userId="7d762bb3-1530-4a09-b2c7-9deff2929abb" providerId="ADAL" clId="{F51E1575-3B75-4D5D-B025-2A409CA64838}" dt="2022-06-08T11:27:33.196" v="82"/>
        <pc:sldMkLst>
          <pc:docMk/>
          <pc:sldMk cId="279936975" sldId="1836"/>
        </pc:sldMkLst>
        <pc:spChg chg="del">
          <ac:chgData name="Dirk Bonse" userId="7d762bb3-1530-4a09-b2c7-9deff2929abb" providerId="ADAL" clId="{F51E1575-3B75-4D5D-B025-2A409CA64838}" dt="2022-06-08T11:27:32.791" v="81" actId="478"/>
          <ac:spMkLst>
            <pc:docMk/>
            <pc:sldMk cId="279936975" sldId="1836"/>
            <ac:spMk id="10" creationId="{9FB7DB64-5E0E-8C5E-18CA-46D655191A80}"/>
          </ac:spMkLst>
        </pc:spChg>
        <pc:spChg chg="add mod">
          <ac:chgData name="Dirk Bonse" userId="7d762bb3-1530-4a09-b2c7-9deff2929abb" providerId="ADAL" clId="{F51E1575-3B75-4D5D-B025-2A409CA64838}" dt="2022-06-08T11:27:33.196" v="82"/>
          <ac:spMkLst>
            <pc:docMk/>
            <pc:sldMk cId="279936975" sldId="1836"/>
            <ac:spMk id="12" creationId="{2049B2F9-BBDD-2A1E-7308-1495DFC27465}"/>
          </ac:spMkLst>
        </pc:spChg>
      </pc:sldChg>
      <pc:sldChg chg="addSp delSp modSp mod">
        <pc:chgData name="Dirk Bonse" userId="7d762bb3-1530-4a09-b2c7-9deff2929abb" providerId="ADAL" clId="{F51E1575-3B75-4D5D-B025-2A409CA64838}" dt="2022-06-08T11:26:02.032" v="66"/>
        <pc:sldMkLst>
          <pc:docMk/>
          <pc:sldMk cId="885373817" sldId="1843"/>
        </pc:sldMkLst>
        <pc:spChg chg="add mod">
          <ac:chgData name="Dirk Bonse" userId="7d762bb3-1530-4a09-b2c7-9deff2929abb" providerId="ADAL" clId="{F51E1575-3B75-4D5D-B025-2A409CA64838}" dt="2022-06-08T11:26:02.032" v="66"/>
          <ac:spMkLst>
            <pc:docMk/>
            <pc:sldMk cId="885373817" sldId="1843"/>
            <ac:spMk id="14" creationId="{10502F31-7333-CB2C-FE31-2511C4E06D74}"/>
          </ac:spMkLst>
        </pc:spChg>
        <pc:spChg chg="del">
          <ac:chgData name="Dirk Bonse" userId="7d762bb3-1530-4a09-b2c7-9deff2929abb" providerId="ADAL" clId="{F51E1575-3B75-4D5D-B025-2A409CA64838}" dt="2022-06-08T11:26:01.643" v="65" actId="478"/>
          <ac:spMkLst>
            <pc:docMk/>
            <pc:sldMk cId="885373817" sldId="1843"/>
            <ac:spMk id="19" creationId="{B6D3E649-111B-FCF7-408A-6EE6AC63FDCC}"/>
          </ac:spMkLst>
        </pc:spChg>
      </pc:sldChg>
      <pc:sldChg chg="addSp delSp modSp add mod">
        <pc:chgData name="Dirk Bonse" userId="7d762bb3-1530-4a09-b2c7-9deff2929abb" providerId="ADAL" clId="{F51E1575-3B75-4D5D-B025-2A409CA64838}" dt="2022-06-08T11:41:10.520" v="307" actId="6549"/>
        <pc:sldMkLst>
          <pc:docMk/>
          <pc:sldMk cId="1908271665" sldId="1846"/>
        </pc:sldMkLst>
        <pc:spChg chg="mod">
          <ac:chgData name="Dirk Bonse" userId="7d762bb3-1530-4a09-b2c7-9deff2929abb" providerId="ADAL" clId="{F51E1575-3B75-4D5D-B025-2A409CA64838}" dt="2022-06-08T11:41:10.520" v="307" actId="6549"/>
          <ac:spMkLst>
            <pc:docMk/>
            <pc:sldMk cId="1908271665" sldId="1846"/>
            <ac:spMk id="6" creationId="{EAADF4D8-C194-4D0D-BD72-554FAE4ADBFC}"/>
          </ac:spMkLst>
        </pc:spChg>
        <pc:spChg chg="mod">
          <ac:chgData name="Dirk Bonse" userId="7d762bb3-1530-4a09-b2c7-9deff2929abb" providerId="ADAL" clId="{F51E1575-3B75-4D5D-B025-2A409CA64838}" dt="2022-06-08T11:16:19.402" v="20" actId="1076"/>
          <ac:spMkLst>
            <pc:docMk/>
            <pc:sldMk cId="1908271665" sldId="1846"/>
            <ac:spMk id="7" creationId="{15B63493-402A-4204-B54D-7410C199FA43}"/>
          </ac:spMkLst>
        </pc:spChg>
        <pc:spChg chg="add mod">
          <ac:chgData name="Dirk Bonse" userId="7d762bb3-1530-4a09-b2c7-9deff2929abb" providerId="ADAL" clId="{F51E1575-3B75-4D5D-B025-2A409CA64838}" dt="2022-06-08T11:23:37.388" v="47" actId="20577"/>
          <ac:spMkLst>
            <pc:docMk/>
            <pc:sldMk cId="1908271665" sldId="1846"/>
            <ac:spMk id="8" creationId="{78BC6516-53C2-7346-B14A-62E7AB48A7FA}"/>
          </ac:spMkLst>
        </pc:spChg>
        <pc:spChg chg="add mod">
          <ac:chgData name="Dirk Bonse" userId="7d762bb3-1530-4a09-b2c7-9deff2929abb" providerId="ADAL" clId="{F51E1575-3B75-4D5D-B025-2A409CA64838}" dt="2022-06-08T11:27:44.981" v="86"/>
          <ac:spMkLst>
            <pc:docMk/>
            <pc:sldMk cId="1908271665" sldId="1846"/>
            <ac:spMk id="9" creationId="{7E28396A-FB7A-24C0-87A0-00093B7EAED7}"/>
          </ac:spMkLst>
        </pc:spChg>
        <pc:spChg chg="del">
          <ac:chgData name="Dirk Bonse" userId="7d762bb3-1530-4a09-b2c7-9deff2929abb" providerId="ADAL" clId="{F51E1575-3B75-4D5D-B025-2A409CA64838}" dt="2022-06-08T11:27:44.490" v="85" actId="478"/>
          <ac:spMkLst>
            <pc:docMk/>
            <pc:sldMk cId="1908271665" sldId="1846"/>
            <ac:spMk id="14" creationId="{0517EDEF-7B00-42BD-9F09-D7BF81E51A35}"/>
          </ac:spMkLst>
        </pc:spChg>
        <pc:picChg chg="mod">
          <ac:chgData name="Dirk Bonse" userId="7d762bb3-1530-4a09-b2c7-9deff2929abb" providerId="ADAL" clId="{F51E1575-3B75-4D5D-B025-2A409CA64838}" dt="2022-06-08T11:21:30.140" v="22" actId="1076"/>
          <ac:picMkLst>
            <pc:docMk/>
            <pc:sldMk cId="1908271665" sldId="1846"/>
            <ac:picMk id="1026" creationId="{22A70A76-4551-4B30-9688-BB05EEBE10AA}"/>
          </ac:picMkLst>
        </pc:picChg>
      </pc:sldChg>
      <pc:sldChg chg="addSp delSp modSp mod">
        <pc:chgData name="Dirk Bonse" userId="7d762bb3-1530-4a09-b2c7-9deff2929abb" providerId="ADAL" clId="{F51E1575-3B75-4D5D-B025-2A409CA64838}" dt="2022-06-08T11:28:13.359" v="96"/>
        <pc:sldMkLst>
          <pc:docMk/>
          <pc:sldMk cId="2952391418" sldId="1847"/>
        </pc:sldMkLst>
        <pc:spChg chg="add mod">
          <ac:chgData name="Dirk Bonse" userId="7d762bb3-1530-4a09-b2c7-9deff2929abb" providerId="ADAL" clId="{F51E1575-3B75-4D5D-B025-2A409CA64838}" dt="2022-06-08T11:28:13.359" v="96"/>
          <ac:spMkLst>
            <pc:docMk/>
            <pc:sldMk cId="2952391418" sldId="1847"/>
            <ac:spMk id="12" creationId="{38924417-6F56-66CC-EBE4-7BFF4E95B1AC}"/>
          </ac:spMkLst>
        </pc:spChg>
        <pc:spChg chg="del">
          <ac:chgData name="Dirk Bonse" userId="7d762bb3-1530-4a09-b2c7-9deff2929abb" providerId="ADAL" clId="{F51E1575-3B75-4D5D-B025-2A409CA64838}" dt="2022-06-08T11:28:12.816" v="95" actId="478"/>
          <ac:spMkLst>
            <pc:docMk/>
            <pc:sldMk cId="2952391418" sldId="1847"/>
            <ac:spMk id="30" creationId="{3F0CCB95-4D02-6F2B-96E3-13952868018B}"/>
          </ac:spMkLst>
        </pc:spChg>
      </pc:sldChg>
      <pc:sldChg chg="addSp delSp modSp mod">
        <pc:chgData name="Dirk Bonse" userId="7d762bb3-1530-4a09-b2c7-9deff2929abb" providerId="ADAL" clId="{F51E1575-3B75-4D5D-B025-2A409CA64838}" dt="2022-06-08T11:28:00.846" v="92"/>
        <pc:sldMkLst>
          <pc:docMk/>
          <pc:sldMk cId="1276498371" sldId="1849"/>
        </pc:sldMkLst>
        <pc:spChg chg="add mod">
          <ac:chgData name="Dirk Bonse" userId="7d762bb3-1530-4a09-b2c7-9deff2929abb" providerId="ADAL" clId="{F51E1575-3B75-4D5D-B025-2A409CA64838}" dt="2022-06-08T11:28:00.846" v="92"/>
          <ac:spMkLst>
            <pc:docMk/>
            <pc:sldMk cId="1276498371" sldId="1849"/>
            <ac:spMk id="8" creationId="{64DF3E64-6C79-BF44-84F0-9A5A0D59286B}"/>
          </ac:spMkLst>
        </pc:spChg>
        <pc:spChg chg="del">
          <ac:chgData name="Dirk Bonse" userId="7d762bb3-1530-4a09-b2c7-9deff2929abb" providerId="ADAL" clId="{F51E1575-3B75-4D5D-B025-2A409CA64838}" dt="2022-06-08T11:28:00.331" v="91" actId="478"/>
          <ac:spMkLst>
            <pc:docMk/>
            <pc:sldMk cId="1276498371" sldId="1849"/>
            <ac:spMk id="14" creationId="{0517EDEF-7B00-42BD-9F09-D7BF81E51A35}"/>
          </ac:spMkLst>
        </pc:spChg>
        <pc:picChg chg="mod">
          <ac:chgData name="Dirk Bonse" userId="7d762bb3-1530-4a09-b2c7-9deff2929abb" providerId="ADAL" clId="{F51E1575-3B75-4D5D-B025-2A409CA64838}" dt="2022-06-08T11:13:19.787" v="15" actId="1076"/>
          <ac:picMkLst>
            <pc:docMk/>
            <pc:sldMk cId="1276498371" sldId="1849"/>
            <ac:picMk id="9" creationId="{D36FA1A2-03B8-47BE-B9E9-72790BA3079D}"/>
          </ac:picMkLst>
        </pc:picChg>
      </pc:sldChg>
      <pc:sldChg chg="addSp delSp modSp mod">
        <pc:chgData name="Dirk Bonse" userId="7d762bb3-1530-4a09-b2c7-9deff2929abb" providerId="ADAL" clId="{F51E1575-3B75-4D5D-B025-2A409CA64838}" dt="2022-06-08T11:28:29.982" v="102"/>
        <pc:sldMkLst>
          <pc:docMk/>
          <pc:sldMk cId="1286074067" sldId="1851"/>
        </pc:sldMkLst>
        <pc:spChg chg="del">
          <ac:chgData name="Dirk Bonse" userId="7d762bb3-1530-4a09-b2c7-9deff2929abb" providerId="ADAL" clId="{F51E1575-3B75-4D5D-B025-2A409CA64838}" dt="2022-06-08T11:28:29.490" v="101" actId="478"/>
          <ac:spMkLst>
            <pc:docMk/>
            <pc:sldMk cId="1286074067" sldId="1851"/>
            <ac:spMk id="13" creationId="{1FA8A3E0-B8A5-134A-70E0-C6F34B336294}"/>
          </ac:spMkLst>
        </pc:spChg>
        <pc:spChg chg="add mod">
          <ac:chgData name="Dirk Bonse" userId="7d762bb3-1530-4a09-b2c7-9deff2929abb" providerId="ADAL" clId="{F51E1575-3B75-4D5D-B025-2A409CA64838}" dt="2022-06-08T11:28:29.982" v="102"/>
          <ac:spMkLst>
            <pc:docMk/>
            <pc:sldMk cId="1286074067" sldId="1851"/>
            <ac:spMk id="14" creationId="{7DB98F73-2892-FC3D-4F8E-7A11EE7E7338}"/>
          </ac:spMkLst>
        </pc:spChg>
      </pc:sldChg>
      <pc:sldChg chg="addSp delSp modSp mod">
        <pc:chgData name="Dirk Bonse" userId="7d762bb3-1530-4a09-b2c7-9deff2929abb" providerId="ADAL" clId="{F51E1575-3B75-4D5D-B025-2A409CA64838}" dt="2022-06-08T11:27:50.259" v="88"/>
        <pc:sldMkLst>
          <pc:docMk/>
          <pc:sldMk cId="2958404606" sldId="1863"/>
        </pc:sldMkLst>
        <pc:spChg chg="del">
          <ac:chgData name="Dirk Bonse" userId="7d762bb3-1530-4a09-b2c7-9deff2929abb" providerId="ADAL" clId="{F51E1575-3B75-4D5D-B025-2A409CA64838}" dt="2022-06-08T11:27:49.667" v="87" actId="478"/>
          <ac:spMkLst>
            <pc:docMk/>
            <pc:sldMk cId="2958404606" sldId="1863"/>
            <ac:spMk id="9" creationId="{2D154296-6676-09FB-B5D5-9CE17E12CE06}"/>
          </ac:spMkLst>
        </pc:spChg>
        <pc:spChg chg="add mod">
          <ac:chgData name="Dirk Bonse" userId="7d762bb3-1530-4a09-b2c7-9deff2929abb" providerId="ADAL" clId="{F51E1575-3B75-4D5D-B025-2A409CA64838}" dt="2022-06-08T11:27:50.259" v="88"/>
          <ac:spMkLst>
            <pc:docMk/>
            <pc:sldMk cId="2958404606" sldId="1863"/>
            <ac:spMk id="10" creationId="{A87ECF9F-9A4C-AF46-5DC8-7A0215ED9983}"/>
          </ac:spMkLst>
        </pc:spChg>
      </pc:sldChg>
      <pc:sldChg chg="addSp delSp modSp mod">
        <pc:chgData name="Dirk Bonse" userId="7d762bb3-1530-4a09-b2c7-9deff2929abb" providerId="ADAL" clId="{F51E1575-3B75-4D5D-B025-2A409CA64838}" dt="2022-06-08T11:27:56.243" v="90"/>
        <pc:sldMkLst>
          <pc:docMk/>
          <pc:sldMk cId="3434788748" sldId="1864"/>
        </pc:sldMkLst>
        <pc:spChg chg="add mod">
          <ac:chgData name="Dirk Bonse" userId="7d762bb3-1530-4a09-b2c7-9deff2929abb" providerId="ADAL" clId="{F51E1575-3B75-4D5D-B025-2A409CA64838}" dt="2022-06-08T11:27:56.243" v="90"/>
          <ac:spMkLst>
            <pc:docMk/>
            <pc:sldMk cId="3434788748" sldId="1864"/>
            <ac:spMk id="10" creationId="{30802EF5-B332-2A2F-6993-BE637734162B}"/>
          </ac:spMkLst>
        </pc:spChg>
        <pc:spChg chg="del">
          <ac:chgData name="Dirk Bonse" userId="7d762bb3-1530-4a09-b2c7-9deff2929abb" providerId="ADAL" clId="{F51E1575-3B75-4D5D-B025-2A409CA64838}" dt="2022-06-08T11:27:55.760" v="89" actId="478"/>
          <ac:spMkLst>
            <pc:docMk/>
            <pc:sldMk cId="3434788748" sldId="1864"/>
            <ac:spMk id="13" creationId="{88701597-AC7E-3442-0AF3-13898B613DE0}"/>
          </ac:spMkLst>
        </pc:spChg>
      </pc:sldChg>
      <pc:sldChg chg="addSp delSp modSp mod">
        <pc:chgData name="Dirk Bonse" userId="7d762bb3-1530-4a09-b2c7-9deff2929abb" providerId="ADAL" clId="{F51E1575-3B75-4D5D-B025-2A409CA64838}" dt="2022-06-08T11:28:24.329" v="100"/>
        <pc:sldMkLst>
          <pc:docMk/>
          <pc:sldMk cId="3473809077" sldId="1865"/>
        </pc:sldMkLst>
        <pc:spChg chg="del">
          <ac:chgData name="Dirk Bonse" userId="7d762bb3-1530-4a09-b2c7-9deff2929abb" providerId="ADAL" clId="{F51E1575-3B75-4D5D-B025-2A409CA64838}" dt="2022-06-08T11:28:23.844" v="99" actId="478"/>
          <ac:spMkLst>
            <pc:docMk/>
            <pc:sldMk cId="3473809077" sldId="1865"/>
            <ac:spMk id="11" creationId="{35B30E22-AEBB-078B-2440-73AD1EE393A0}"/>
          </ac:spMkLst>
        </pc:spChg>
        <pc:spChg chg="add mod">
          <ac:chgData name="Dirk Bonse" userId="7d762bb3-1530-4a09-b2c7-9deff2929abb" providerId="ADAL" clId="{F51E1575-3B75-4D5D-B025-2A409CA64838}" dt="2022-06-08T11:28:24.329" v="100"/>
          <ac:spMkLst>
            <pc:docMk/>
            <pc:sldMk cId="3473809077" sldId="1865"/>
            <ac:spMk id="12" creationId="{59954462-2585-335A-D909-AFEAB3906266}"/>
          </ac:spMkLst>
        </pc:spChg>
      </pc:sldChg>
      <pc:sldChg chg="addSp delSp modSp mod">
        <pc:chgData name="Dirk Bonse" userId="7d762bb3-1530-4a09-b2c7-9deff2929abb" providerId="ADAL" clId="{F51E1575-3B75-4D5D-B025-2A409CA64838}" dt="2022-06-08T11:25:57.437" v="64"/>
        <pc:sldMkLst>
          <pc:docMk/>
          <pc:sldMk cId="2503420323" sldId="1873"/>
        </pc:sldMkLst>
        <pc:spChg chg="add mod">
          <ac:chgData name="Dirk Bonse" userId="7d762bb3-1530-4a09-b2c7-9deff2929abb" providerId="ADAL" clId="{F51E1575-3B75-4D5D-B025-2A409CA64838}" dt="2022-06-08T11:25:57.437" v="64"/>
          <ac:spMkLst>
            <pc:docMk/>
            <pc:sldMk cId="2503420323" sldId="1873"/>
            <ac:spMk id="10" creationId="{05FE1B13-6E7C-7884-9E55-9A5465CF0D74}"/>
          </ac:spMkLst>
        </pc:spChg>
        <pc:spChg chg="del">
          <ac:chgData name="Dirk Bonse" userId="7d762bb3-1530-4a09-b2c7-9deff2929abb" providerId="ADAL" clId="{F51E1575-3B75-4D5D-B025-2A409CA64838}" dt="2022-06-08T11:25:57.097" v="63" actId="478"/>
          <ac:spMkLst>
            <pc:docMk/>
            <pc:sldMk cId="2503420323" sldId="1873"/>
            <ac:spMk id="12" creationId="{9B3C43A5-A506-97EE-34A8-B673D1768D30}"/>
          </ac:spMkLst>
        </pc:spChg>
      </pc:sldChg>
      <pc:sldChg chg="addSp delSp modSp mod">
        <pc:chgData name="Dirk Bonse" userId="7d762bb3-1530-4a09-b2c7-9deff2929abb" providerId="ADAL" clId="{F51E1575-3B75-4D5D-B025-2A409CA64838}" dt="2022-06-08T11:28:34.865" v="104"/>
        <pc:sldMkLst>
          <pc:docMk/>
          <pc:sldMk cId="687575305" sldId="1875"/>
        </pc:sldMkLst>
        <pc:spChg chg="del">
          <ac:chgData name="Dirk Bonse" userId="7d762bb3-1530-4a09-b2c7-9deff2929abb" providerId="ADAL" clId="{F51E1575-3B75-4D5D-B025-2A409CA64838}" dt="2022-06-08T11:28:34.396" v="103" actId="478"/>
          <ac:spMkLst>
            <pc:docMk/>
            <pc:sldMk cId="687575305" sldId="1875"/>
            <ac:spMk id="6" creationId="{F20B40CC-A91E-8A63-C7D7-DEB5ED0AE77B}"/>
          </ac:spMkLst>
        </pc:spChg>
        <pc:spChg chg="add mod">
          <ac:chgData name="Dirk Bonse" userId="7d762bb3-1530-4a09-b2c7-9deff2929abb" providerId="ADAL" clId="{F51E1575-3B75-4D5D-B025-2A409CA64838}" dt="2022-06-08T11:28:34.865" v="104"/>
          <ac:spMkLst>
            <pc:docMk/>
            <pc:sldMk cId="687575305" sldId="1875"/>
            <ac:spMk id="7" creationId="{8EF89A72-84D9-D6C2-9C82-E58239FC9A7F}"/>
          </ac:spMkLst>
        </pc:spChg>
      </pc:sldChg>
      <pc:sldChg chg="addSp delSp modSp mod">
        <pc:chgData name="Dirk Bonse" userId="7d762bb3-1530-4a09-b2c7-9deff2929abb" providerId="ADAL" clId="{F51E1575-3B75-4D5D-B025-2A409CA64838}" dt="2022-06-08T11:28:06.537" v="94"/>
        <pc:sldMkLst>
          <pc:docMk/>
          <pc:sldMk cId="1575764256" sldId="1877"/>
        </pc:sldMkLst>
        <pc:spChg chg="add mod">
          <ac:chgData name="Dirk Bonse" userId="7d762bb3-1530-4a09-b2c7-9deff2929abb" providerId="ADAL" clId="{F51E1575-3B75-4D5D-B025-2A409CA64838}" dt="2022-06-08T11:28:06.537" v="94"/>
          <ac:spMkLst>
            <pc:docMk/>
            <pc:sldMk cId="1575764256" sldId="1877"/>
            <ac:spMk id="16" creationId="{5EE7E723-A304-12CD-1A74-541BE054BB37}"/>
          </ac:spMkLst>
        </pc:spChg>
        <pc:spChg chg="del">
          <ac:chgData name="Dirk Bonse" userId="7d762bb3-1530-4a09-b2c7-9deff2929abb" providerId="ADAL" clId="{F51E1575-3B75-4D5D-B025-2A409CA64838}" dt="2022-06-08T11:28:06.114" v="93" actId="478"/>
          <ac:spMkLst>
            <pc:docMk/>
            <pc:sldMk cId="1575764256" sldId="1877"/>
            <ac:spMk id="17" creationId="{EC34793F-B731-AE52-C6D8-15858FE6CB3B}"/>
          </ac:spMkLst>
        </pc:spChg>
      </pc:sldChg>
      <pc:sldChg chg="addSp delSp modSp mod">
        <pc:chgData name="Dirk Bonse" userId="7d762bb3-1530-4a09-b2c7-9deff2929abb" providerId="ADAL" clId="{F51E1575-3B75-4D5D-B025-2A409CA64838}" dt="2022-06-08T11:27:18.434" v="78"/>
        <pc:sldMkLst>
          <pc:docMk/>
          <pc:sldMk cId="3966619824" sldId="1879"/>
        </pc:sldMkLst>
        <pc:spChg chg="add mod">
          <ac:chgData name="Dirk Bonse" userId="7d762bb3-1530-4a09-b2c7-9deff2929abb" providerId="ADAL" clId="{F51E1575-3B75-4D5D-B025-2A409CA64838}" dt="2022-06-08T11:27:18.434" v="78"/>
          <ac:spMkLst>
            <pc:docMk/>
            <pc:sldMk cId="3966619824" sldId="1879"/>
            <ac:spMk id="46" creationId="{7C180966-284F-2D47-B60B-439C8BA3831F}"/>
          </ac:spMkLst>
        </pc:spChg>
        <pc:spChg chg="del">
          <ac:chgData name="Dirk Bonse" userId="7d762bb3-1530-4a09-b2c7-9deff2929abb" providerId="ADAL" clId="{F51E1575-3B75-4D5D-B025-2A409CA64838}" dt="2022-06-08T11:27:17.799" v="77" actId="478"/>
          <ac:spMkLst>
            <pc:docMk/>
            <pc:sldMk cId="3966619824" sldId="1879"/>
            <ac:spMk id="48" creationId="{F55D6932-C885-BDB7-EC6B-EAABAE5FB432}"/>
          </ac:spMkLst>
        </pc:spChg>
      </pc:sldChg>
      <pc:sldChg chg="addSp delSp modSp mod">
        <pc:chgData name="Dirk Bonse" userId="7d762bb3-1530-4a09-b2c7-9deff2929abb" providerId="ADAL" clId="{F51E1575-3B75-4D5D-B025-2A409CA64838}" dt="2022-06-08T11:25:42.728" v="58"/>
        <pc:sldMkLst>
          <pc:docMk/>
          <pc:sldMk cId="1664675817" sldId="1880"/>
        </pc:sldMkLst>
        <pc:spChg chg="add mod">
          <ac:chgData name="Dirk Bonse" userId="7d762bb3-1530-4a09-b2c7-9deff2929abb" providerId="ADAL" clId="{F51E1575-3B75-4D5D-B025-2A409CA64838}" dt="2022-06-08T11:25:42.728" v="58"/>
          <ac:spMkLst>
            <pc:docMk/>
            <pc:sldMk cId="1664675817" sldId="1880"/>
            <ac:spMk id="13" creationId="{F8D2DA73-F80F-958E-CD27-8B23E7163B6B}"/>
          </ac:spMkLst>
        </pc:spChg>
        <pc:spChg chg="del">
          <ac:chgData name="Dirk Bonse" userId="7d762bb3-1530-4a09-b2c7-9deff2929abb" providerId="ADAL" clId="{F51E1575-3B75-4D5D-B025-2A409CA64838}" dt="2022-06-08T11:25:41.718" v="57" actId="478"/>
          <ac:spMkLst>
            <pc:docMk/>
            <pc:sldMk cId="1664675817" sldId="1880"/>
            <ac:spMk id="14" creationId="{E04BBFC9-84F8-1385-3C65-152396486C0C}"/>
          </ac:spMkLst>
        </pc:spChg>
      </pc:sldChg>
      <pc:sldChg chg="addSp delSp modSp mod">
        <pc:chgData name="Dirk Bonse" userId="7d762bb3-1530-4a09-b2c7-9deff2929abb" providerId="ADAL" clId="{F51E1575-3B75-4D5D-B025-2A409CA64838}" dt="2022-06-08T11:25:49.151" v="60"/>
        <pc:sldMkLst>
          <pc:docMk/>
          <pc:sldMk cId="2401799152" sldId="1881"/>
        </pc:sldMkLst>
        <pc:spChg chg="del">
          <ac:chgData name="Dirk Bonse" userId="7d762bb3-1530-4a09-b2c7-9deff2929abb" providerId="ADAL" clId="{F51E1575-3B75-4D5D-B025-2A409CA64838}" dt="2022-06-08T11:25:48.699" v="59" actId="478"/>
          <ac:spMkLst>
            <pc:docMk/>
            <pc:sldMk cId="2401799152" sldId="1881"/>
            <ac:spMk id="10" creationId="{F5B64EAF-3F37-7848-B18E-382A4040F53E}"/>
          </ac:spMkLst>
        </pc:spChg>
        <pc:spChg chg="add mod">
          <ac:chgData name="Dirk Bonse" userId="7d762bb3-1530-4a09-b2c7-9deff2929abb" providerId="ADAL" clId="{F51E1575-3B75-4D5D-B025-2A409CA64838}" dt="2022-06-08T11:25:49.151" v="60"/>
          <ac:spMkLst>
            <pc:docMk/>
            <pc:sldMk cId="2401799152" sldId="1881"/>
            <ac:spMk id="11" creationId="{A5EC1048-63E9-00BF-030B-80BA046BE5B2}"/>
          </ac:spMkLst>
        </pc:spChg>
      </pc:sldChg>
      <pc:sldChg chg="addSp delSp modSp mod ord">
        <pc:chgData name="Dirk Bonse" userId="7d762bb3-1530-4a09-b2c7-9deff2929abb" providerId="ADAL" clId="{F51E1575-3B75-4D5D-B025-2A409CA64838}" dt="2022-06-08T11:27:38.327" v="84"/>
        <pc:sldMkLst>
          <pc:docMk/>
          <pc:sldMk cId="2619496531" sldId="1882"/>
        </pc:sldMkLst>
        <pc:spChg chg="del">
          <ac:chgData name="Dirk Bonse" userId="7d762bb3-1530-4a09-b2c7-9deff2929abb" providerId="ADAL" clId="{F51E1575-3B75-4D5D-B025-2A409CA64838}" dt="2022-06-08T11:27:37.899" v="83" actId="478"/>
          <ac:spMkLst>
            <pc:docMk/>
            <pc:sldMk cId="2619496531" sldId="1882"/>
            <ac:spMk id="12" creationId="{1B11326E-D935-7578-2D1C-91C9E29FE12D}"/>
          </ac:spMkLst>
        </pc:spChg>
        <pc:spChg chg="add mod">
          <ac:chgData name="Dirk Bonse" userId="7d762bb3-1530-4a09-b2c7-9deff2929abb" providerId="ADAL" clId="{F51E1575-3B75-4D5D-B025-2A409CA64838}" dt="2022-06-08T11:27:38.327" v="84"/>
          <ac:spMkLst>
            <pc:docMk/>
            <pc:sldMk cId="2619496531" sldId="1882"/>
            <ac:spMk id="14" creationId="{2E77E2D4-3A1C-FF52-413B-F901495F5A5C}"/>
          </ac:spMkLst>
        </pc:spChg>
      </pc:sldChg>
      <pc:sldChg chg="addSp delSp modSp mod ord">
        <pc:chgData name="Dirk Bonse" userId="7d762bb3-1530-4a09-b2c7-9deff2929abb" providerId="ADAL" clId="{F51E1575-3B75-4D5D-B025-2A409CA64838}" dt="2022-06-08T11:26:11.583" v="70"/>
        <pc:sldMkLst>
          <pc:docMk/>
          <pc:sldMk cId="2284247268" sldId="1885"/>
        </pc:sldMkLst>
        <pc:spChg chg="add mod">
          <ac:chgData name="Dirk Bonse" userId="7d762bb3-1530-4a09-b2c7-9deff2929abb" providerId="ADAL" clId="{F51E1575-3B75-4D5D-B025-2A409CA64838}" dt="2022-06-08T11:26:11.583" v="70"/>
          <ac:spMkLst>
            <pc:docMk/>
            <pc:sldMk cId="2284247268" sldId="1885"/>
            <ac:spMk id="8" creationId="{6E15B796-6D49-5B0F-3CA1-BDC581EF4ADD}"/>
          </ac:spMkLst>
        </pc:spChg>
        <pc:spChg chg="del">
          <ac:chgData name="Dirk Bonse" userId="7d762bb3-1530-4a09-b2c7-9deff2929abb" providerId="ADAL" clId="{F51E1575-3B75-4D5D-B025-2A409CA64838}" dt="2022-06-08T11:26:11.181" v="69" actId="478"/>
          <ac:spMkLst>
            <pc:docMk/>
            <pc:sldMk cId="2284247268" sldId="1885"/>
            <ac:spMk id="23" creationId="{3ABCE39A-EA59-CE01-B7D0-6A3D009FED84}"/>
          </ac:spMkLst>
        </pc:spChg>
      </pc:sldChg>
      <pc:sldChg chg="addSp delSp modSp add mod">
        <pc:chgData name="Dirk Bonse" userId="7d762bb3-1530-4a09-b2c7-9deff2929abb" providerId="ADAL" clId="{F51E1575-3B75-4D5D-B025-2A409CA64838}" dt="2022-06-08T11:26:24.255" v="74"/>
        <pc:sldMkLst>
          <pc:docMk/>
          <pc:sldMk cId="3244181300" sldId="1887"/>
        </pc:sldMkLst>
        <pc:spChg chg="del">
          <ac:chgData name="Dirk Bonse" userId="7d762bb3-1530-4a09-b2c7-9deff2929abb" providerId="ADAL" clId="{F51E1575-3B75-4D5D-B025-2A409CA64838}" dt="2022-06-08T11:26:23.759" v="73" actId="478"/>
          <ac:spMkLst>
            <pc:docMk/>
            <pc:sldMk cId="3244181300" sldId="1887"/>
            <ac:spMk id="17" creationId="{3B078899-5DFB-2A90-8841-BEDAE52EF238}"/>
          </ac:spMkLst>
        </pc:spChg>
        <pc:spChg chg="add mod">
          <ac:chgData name="Dirk Bonse" userId="7d762bb3-1530-4a09-b2c7-9deff2929abb" providerId="ADAL" clId="{F51E1575-3B75-4D5D-B025-2A409CA64838}" dt="2022-06-08T11:26:24.255" v="74"/>
          <ac:spMkLst>
            <pc:docMk/>
            <pc:sldMk cId="3244181300" sldId="1887"/>
            <ac:spMk id="18" creationId="{1093DB0E-374E-A836-74E8-920E1723ED96}"/>
          </ac:spMkLst>
        </pc:spChg>
      </pc:sldChg>
      <pc:sldChg chg="addSp delSp modSp add mod">
        <pc:chgData name="Dirk Bonse" userId="7d762bb3-1530-4a09-b2c7-9deff2929abb" providerId="ADAL" clId="{F51E1575-3B75-4D5D-B025-2A409CA64838}" dt="2022-06-08T11:26:32.268" v="76"/>
        <pc:sldMkLst>
          <pc:docMk/>
          <pc:sldMk cId="2325039406" sldId="1888"/>
        </pc:sldMkLst>
        <pc:spChg chg="add mod">
          <ac:chgData name="Dirk Bonse" userId="7d762bb3-1530-4a09-b2c7-9deff2929abb" providerId="ADAL" clId="{F51E1575-3B75-4D5D-B025-2A409CA64838}" dt="2022-06-08T11:26:32.268" v="76"/>
          <ac:spMkLst>
            <pc:docMk/>
            <pc:sldMk cId="2325039406" sldId="1888"/>
            <ac:spMk id="15" creationId="{F93BA81C-F90A-6A85-6C79-E4F84D6B9988}"/>
          </ac:spMkLst>
        </pc:spChg>
        <pc:spChg chg="del">
          <ac:chgData name="Dirk Bonse" userId="7d762bb3-1530-4a09-b2c7-9deff2929abb" providerId="ADAL" clId="{F51E1575-3B75-4D5D-B025-2A409CA64838}" dt="2022-06-08T11:26:31.895" v="75" actId="478"/>
          <ac:spMkLst>
            <pc:docMk/>
            <pc:sldMk cId="2325039406" sldId="1888"/>
            <ac:spMk id="26" creationId="{348B4394-0BBB-B805-3F73-167D1FFE87E4}"/>
          </ac:spMkLst>
        </pc:spChg>
      </pc:sldChg>
      <pc:sldChg chg="addSp delSp modSp mod">
        <pc:chgData name="Dirk Bonse" userId="7d762bb3-1530-4a09-b2c7-9deff2929abb" providerId="ADAL" clId="{F51E1575-3B75-4D5D-B025-2A409CA64838}" dt="2022-06-08T11:28:18.956" v="98"/>
        <pc:sldMkLst>
          <pc:docMk/>
          <pc:sldMk cId="2099013640" sldId="1889"/>
        </pc:sldMkLst>
        <pc:spChg chg="del">
          <ac:chgData name="Dirk Bonse" userId="7d762bb3-1530-4a09-b2c7-9deff2929abb" providerId="ADAL" clId="{F51E1575-3B75-4D5D-B025-2A409CA64838}" dt="2022-06-08T11:28:18.467" v="97" actId="478"/>
          <ac:spMkLst>
            <pc:docMk/>
            <pc:sldMk cId="2099013640" sldId="1889"/>
            <ac:spMk id="17" creationId="{8542A0EC-48D2-391A-4C29-65ECABA14805}"/>
          </ac:spMkLst>
        </pc:spChg>
        <pc:spChg chg="add mod">
          <ac:chgData name="Dirk Bonse" userId="7d762bb3-1530-4a09-b2c7-9deff2929abb" providerId="ADAL" clId="{F51E1575-3B75-4D5D-B025-2A409CA64838}" dt="2022-06-08T11:28:18.956" v="98"/>
          <ac:spMkLst>
            <pc:docMk/>
            <pc:sldMk cId="2099013640" sldId="1889"/>
            <ac:spMk id="19" creationId="{A3B07FE2-5AA1-3854-4AB9-E3643445C1D0}"/>
          </ac:spMkLst>
        </pc:spChg>
      </pc:sldChg>
      <pc:sldChg chg="addSp delSp modSp mod">
        <pc:chgData name="Dirk Bonse" userId="7d762bb3-1530-4a09-b2c7-9deff2929abb" providerId="ADAL" clId="{F51E1575-3B75-4D5D-B025-2A409CA64838}" dt="2022-06-08T11:37:24.691" v="131" actId="1076"/>
        <pc:sldMkLst>
          <pc:docMk/>
          <pc:sldMk cId="2781178355" sldId="1890"/>
        </pc:sldMkLst>
        <pc:spChg chg="mod">
          <ac:chgData name="Dirk Bonse" userId="7d762bb3-1530-4a09-b2c7-9deff2929abb" providerId="ADAL" clId="{F51E1575-3B75-4D5D-B025-2A409CA64838}" dt="2022-06-08T11:35:07.186" v="117" actId="1076"/>
          <ac:spMkLst>
            <pc:docMk/>
            <pc:sldMk cId="2781178355" sldId="1890"/>
            <ac:spMk id="7" creationId="{3AD24805-E7AB-D5EF-614A-264A72CF119C}"/>
          </ac:spMkLst>
        </pc:spChg>
        <pc:spChg chg="mod">
          <ac:chgData name="Dirk Bonse" userId="7d762bb3-1530-4a09-b2c7-9deff2929abb" providerId="ADAL" clId="{F51E1575-3B75-4D5D-B025-2A409CA64838}" dt="2022-06-08T11:25:31.412" v="56" actId="20577"/>
          <ac:spMkLst>
            <pc:docMk/>
            <pc:sldMk cId="2781178355" sldId="1890"/>
            <ac:spMk id="12" creationId="{E6F758E1-58FD-13CC-4730-5A9865C3C92D}"/>
          </ac:spMkLst>
        </pc:spChg>
        <pc:spChg chg="add mod">
          <ac:chgData name="Dirk Bonse" userId="7d762bb3-1530-4a09-b2c7-9deff2929abb" providerId="ADAL" clId="{F51E1575-3B75-4D5D-B025-2A409CA64838}" dt="2022-06-08T11:34:57.393" v="116" actId="1076"/>
          <ac:spMkLst>
            <pc:docMk/>
            <pc:sldMk cId="2781178355" sldId="1890"/>
            <ac:spMk id="14" creationId="{26BB9BED-1B25-49E7-67CB-00C4E47FFC7A}"/>
          </ac:spMkLst>
        </pc:spChg>
        <pc:picChg chg="add mod">
          <ac:chgData name="Dirk Bonse" userId="7d762bb3-1530-4a09-b2c7-9deff2929abb" providerId="ADAL" clId="{F51E1575-3B75-4D5D-B025-2A409CA64838}" dt="2022-06-08T11:36:16.700" v="129" actId="1076"/>
          <ac:picMkLst>
            <pc:docMk/>
            <pc:sldMk cId="2781178355" sldId="1890"/>
            <ac:picMk id="13" creationId="{556BCFC1-FA1A-DADE-DD2E-505699382168}"/>
          </ac:picMkLst>
        </pc:picChg>
        <pc:picChg chg="add mod">
          <ac:chgData name="Dirk Bonse" userId="7d762bb3-1530-4a09-b2c7-9deff2929abb" providerId="ADAL" clId="{F51E1575-3B75-4D5D-B025-2A409CA64838}" dt="2022-06-08T11:37:24.691" v="131" actId="1076"/>
          <ac:picMkLst>
            <pc:docMk/>
            <pc:sldMk cId="2781178355" sldId="1890"/>
            <ac:picMk id="16" creationId="{549C7873-4241-75F1-B331-DD66E45E6847}"/>
          </ac:picMkLst>
        </pc:picChg>
        <pc:picChg chg="add mod">
          <ac:chgData name="Dirk Bonse" userId="7d762bb3-1530-4a09-b2c7-9deff2929abb" providerId="ADAL" clId="{F51E1575-3B75-4D5D-B025-2A409CA64838}" dt="2022-06-08T11:36:13.717" v="128" actId="1076"/>
          <ac:picMkLst>
            <pc:docMk/>
            <pc:sldMk cId="2781178355" sldId="1890"/>
            <ac:picMk id="17" creationId="{DC7543D9-C0EF-F285-4AF7-41AA61D8F487}"/>
          </ac:picMkLst>
        </pc:picChg>
        <pc:picChg chg="add mod">
          <ac:chgData name="Dirk Bonse" userId="7d762bb3-1530-4a09-b2c7-9deff2929abb" providerId="ADAL" clId="{F51E1575-3B75-4D5D-B025-2A409CA64838}" dt="2022-06-08T11:36:11.397" v="127" actId="1076"/>
          <ac:picMkLst>
            <pc:docMk/>
            <pc:sldMk cId="2781178355" sldId="1890"/>
            <ac:picMk id="1026" creationId="{BC2A4B0C-EDEB-F34C-9FBC-E3C1219D8FDC}"/>
          </ac:picMkLst>
        </pc:picChg>
        <pc:picChg chg="del">
          <ac:chgData name="Dirk Bonse" userId="7d762bb3-1530-4a09-b2c7-9deff2929abb" providerId="ADAL" clId="{F51E1575-3B75-4D5D-B025-2A409CA64838}" dt="2022-06-08T11:33:03.382" v="114" actId="478"/>
          <ac:picMkLst>
            <pc:docMk/>
            <pc:sldMk cId="2781178355" sldId="1890"/>
            <ac:picMk id="3074" creationId="{C9AC5529-FB0C-3205-35FB-960FC83E9520}"/>
          </ac:picMkLst>
        </pc:picChg>
      </pc:sldChg>
      <pc:sldChg chg="addSp delSp modSp new mod">
        <pc:chgData name="Dirk Bonse" userId="7d762bb3-1530-4a09-b2c7-9deff2929abb" providerId="ADAL" clId="{F51E1575-3B75-4D5D-B025-2A409CA64838}" dt="2022-06-08T11:48:04.289" v="375" actId="1076"/>
        <pc:sldMkLst>
          <pc:docMk/>
          <pc:sldMk cId="3390032580" sldId="1891"/>
        </pc:sldMkLst>
        <pc:spChg chg="del">
          <ac:chgData name="Dirk Bonse" userId="7d762bb3-1530-4a09-b2c7-9deff2929abb" providerId="ADAL" clId="{F51E1575-3B75-4D5D-B025-2A409CA64838}" dt="2022-06-08T11:38:29.056" v="133" actId="478"/>
          <ac:spMkLst>
            <pc:docMk/>
            <pc:sldMk cId="3390032580" sldId="1891"/>
            <ac:spMk id="2" creationId="{E51C1C78-49BE-7E60-6740-6F65D0366558}"/>
          </ac:spMkLst>
        </pc:spChg>
        <pc:spChg chg="add mod">
          <ac:chgData name="Dirk Bonse" userId="7d762bb3-1530-4a09-b2c7-9deff2929abb" providerId="ADAL" clId="{F51E1575-3B75-4D5D-B025-2A409CA64838}" dt="2022-06-08T11:38:34.920" v="140" actId="20577"/>
          <ac:spMkLst>
            <pc:docMk/>
            <pc:sldMk cId="3390032580" sldId="1891"/>
            <ac:spMk id="3" creationId="{F1C34102-A4E2-9CD2-12C1-761450AB4FFC}"/>
          </ac:spMkLst>
        </pc:spChg>
        <pc:spChg chg="add mod">
          <ac:chgData name="Dirk Bonse" userId="7d762bb3-1530-4a09-b2c7-9deff2929abb" providerId="ADAL" clId="{F51E1575-3B75-4D5D-B025-2A409CA64838}" dt="2022-06-08T11:48:04.289" v="375" actId="1076"/>
          <ac:spMkLst>
            <pc:docMk/>
            <pc:sldMk cId="3390032580" sldId="1891"/>
            <ac:spMk id="4" creationId="{C3B38C44-3364-D98C-2CF3-8DB582C17A9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115103858153067"/>
          <c:y val="0.13838089699920661"/>
          <c:w val="0.65884896141846927"/>
          <c:h val="0.779617385604245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AE-4286-A3A6-E8B81775BF8C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3AE-4286-A3A6-E8B81775BF8C}"/>
              </c:ext>
            </c:extLst>
          </c:dPt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Tabelle1!$C$2</c:f>
              <c:numCache>
                <c:formatCode>General</c:formatCode>
                <c:ptCount val="1"/>
                <c:pt idx="0">
                  <c:v>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AE-4286-A3A6-E8B81775BF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5250240"/>
        <c:axId val="1"/>
      </c:barChart>
      <c:catAx>
        <c:axId val="355250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0"/>
        </c:scaling>
        <c:delete val="0"/>
        <c:axPos val="l"/>
        <c:majorGridlines>
          <c:spPr>
            <a:ln w="948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95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de-DE" sz="1324" b="1" i="0" u="none" strike="noStrike" baseline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Installierte Leistung [kW]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2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55250240"/>
        <c:crosses val="autoZero"/>
        <c:crossBetween val="between"/>
      </c:valAx>
      <c:spPr>
        <a:noFill/>
        <a:ln w="25292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598E8B-798E-4FCC-B212-4E8D73064290}" type="doc">
      <dgm:prSet loTypeId="urn:microsoft.com/office/officeart/2005/8/layout/orgChart1" loCatId="hierarchy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CAA71017-C700-48B8-9E45-7CE3B381B723}">
      <dgm:prSet phldrT="[Text]" custT="1"/>
      <dgm:spPr/>
      <dgm:t>
        <a:bodyPr/>
        <a:lstStyle/>
        <a:p>
          <a:r>
            <a:rPr lang="de-DE" sz="1600" dirty="0"/>
            <a:t>Umsetzung Nachhaltigkeit der RED II</a:t>
          </a:r>
        </a:p>
      </dgm:t>
    </dgm:pt>
    <dgm:pt modelId="{EE3F783A-C0FE-4B96-8491-80E87ACFB94C}" type="parTrans" cxnId="{89F0C625-E754-4030-AAB5-C67A7C8DFA78}">
      <dgm:prSet/>
      <dgm:spPr/>
      <dgm:t>
        <a:bodyPr/>
        <a:lstStyle/>
        <a:p>
          <a:endParaRPr lang="de-DE" sz="1800"/>
        </a:p>
      </dgm:t>
    </dgm:pt>
    <dgm:pt modelId="{B4610BC9-A34B-40FB-9649-AB026A85FE61}" type="sibTrans" cxnId="{89F0C625-E754-4030-AAB5-C67A7C8DFA78}">
      <dgm:prSet/>
      <dgm:spPr/>
      <dgm:t>
        <a:bodyPr/>
        <a:lstStyle/>
        <a:p>
          <a:endParaRPr lang="de-DE" sz="1800"/>
        </a:p>
      </dgm:t>
    </dgm:pt>
    <dgm:pt modelId="{7E45CE76-2D3D-4A97-B386-47B7A46AC102}">
      <dgm:prSet phldrT="[Text]" custT="1"/>
      <dgm:spPr/>
      <dgm:t>
        <a:bodyPr/>
        <a:lstStyle/>
        <a:p>
          <a:r>
            <a:rPr lang="de-DE" sz="1600" dirty="0" err="1"/>
            <a:t>BioSt-NachV</a:t>
          </a:r>
          <a:endParaRPr lang="de-DE" sz="1600" dirty="0"/>
        </a:p>
      </dgm:t>
    </dgm:pt>
    <dgm:pt modelId="{5368C97D-50F2-4342-BDE1-3C136A529E07}" type="parTrans" cxnId="{78398370-AE60-4265-99DF-F6DDC1EC8A2B}">
      <dgm:prSet/>
      <dgm:spPr/>
      <dgm:t>
        <a:bodyPr/>
        <a:lstStyle/>
        <a:p>
          <a:endParaRPr lang="de-DE" sz="1800"/>
        </a:p>
      </dgm:t>
    </dgm:pt>
    <dgm:pt modelId="{FB555560-FD53-4E36-95FF-D9BD1CDCA3F8}" type="sibTrans" cxnId="{78398370-AE60-4265-99DF-F6DDC1EC8A2B}">
      <dgm:prSet/>
      <dgm:spPr/>
      <dgm:t>
        <a:bodyPr/>
        <a:lstStyle/>
        <a:p>
          <a:endParaRPr lang="de-DE" sz="1800"/>
        </a:p>
      </dgm:t>
    </dgm:pt>
    <dgm:pt modelId="{2A3CC3C4-AEAC-4C81-9028-9DA172F0B6AC}">
      <dgm:prSet phldrT="[Text]" custT="1"/>
      <dgm:spPr/>
      <dgm:t>
        <a:bodyPr/>
        <a:lstStyle/>
        <a:p>
          <a:r>
            <a:rPr lang="de-DE" sz="1600" dirty="0" err="1"/>
            <a:t>BioKraft-NachV</a:t>
          </a:r>
          <a:endParaRPr lang="de-DE" sz="1600" dirty="0"/>
        </a:p>
      </dgm:t>
    </dgm:pt>
    <dgm:pt modelId="{CC1FBB51-1580-40F5-AFBE-4310959A1777}" type="parTrans" cxnId="{37E8CFA0-37BF-40F1-B891-88F62D827A1B}">
      <dgm:prSet/>
      <dgm:spPr/>
      <dgm:t>
        <a:bodyPr/>
        <a:lstStyle/>
        <a:p>
          <a:endParaRPr lang="de-DE" sz="1800"/>
        </a:p>
      </dgm:t>
    </dgm:pt>
    <dgm:pt modelId="{8DBAB257-6B06-4F09-AE27-240BC9E556E0}" type="sibTrans" cxnId="{37E8CFA0-37BF-40F1-B891-88F62D827A1B}">
      <dgm:prSet/>
      <dgm:spPr/>
      <dgm:t>
        <a:bodyPr/>
        <a:lstStyle/>
        <a:p>
          <a:endParaRPr lang="de-DE" sz="1800"/>
        </a:p>
      </dgm:t>
    </dgm:pt>
    <dgm:pt modelId="{5B2885BE-1341-4D22-A623-801CBBBD90F0}" type="asst">
      <dgm:prSet custT="1"/>
      <dgm:spPr/>
      <dgm:t>
        <a:bodyPr/>
        <a:lstStyle/>
        <a:p>
          <a:r>
            <a:rPr lang="de-DE" sz="1600" dirty="0"/>
            <a:t>Biogasanlagen &lt; 2 MW Feuerungswärmeleistung</a:t>
          </a:r>
        </a:p>
      </dgm:t>
    </dgm:pt>
    <dgm:pt modelId="{E80A877F-080A-43F1-B124-B0B2710CCC69}" type="parTrans" cxnId="{0F8129F9-E0C8-40A3-9C31-F791E4582ADB}">
      <dgm:prSet/>
      <dgm:spPr/>
      <dgm:t>
        <a:bodyPr/>
        <a:lstStyle/>
        <a:p>
          <a:endParaRPr lang="de-DE" sz="1600"/>
        </a:p>
      </dgm:t>
    </dgm:pt>
    <dgm:pt modelId="{D4F0EB4D-A029-47A6-B966-82AE7F8E1067}" type="sibTrans" cxnId="{0F8129F9-E0C8-40A3-9C31-F791E4582ADB}">
      <dgm:prSet/>
      <dgm:spPr/>
      <dgm:t>
        <a:bodyPr/>
        <a:lstStyle/>
        <a:p>
          <a:endParaRPr lang="de-DE" sz="1600"/>
        </a:p>
      </dgm:t>
    </dgm:pt>
    <dgm:pt modelId="{B4EC6239-2C81-4C83-A2F2-5C885A5A8ABD}" type="asst">
      <dgm:prSet custT="1"/>
      <dgm:spPr/>
      <dgm:t>
        <a:bodyPr/>
        <a:lstStyle/>
        <a:p>
          <a:r>
            <a:rPr lang="de-DE" sz="1600"/>
            <a:t>Biogasanlagen ≥ </a:t>
          </a:r>
          <a:r>
            <a:rPr lang="de-DE" sz="1600" dirty="0"/>
            <a:t>2 MW Feuerungswärmeleistung</a:t>
          </a:r>
        </a:p>
      </dgm:t>
    </dgm:pt>
    <dgm:pt modelId="{FBBBAEBC-CED1-4CD5-862D-26DB44F9018E}" type="parTrans" cxnId="{8D47E77E-9CD6-487E-9B9E-9E128E0FEB88}">
      <dgm:prSet/>
      <dgm:spPr/>
      <dgm:t>
        <a:bodyPr/>
        <a:lstStyle/>
        <a:p>
          <a:endParaRPr lang="de-DE" sz="1600"/>
        </a:p>
      </dgm:t>
    </dgm:pt>
    <dgm:pt modelId="{4D7286D1-2E31-4F0B-828F-AEF4D7C8638B}" type="sibTrans" cxnId="{8D47E77E-9CD6-487E-9B9E-9E128E0FEB88}">
      <dgm:prSet/>
      <dgm:spPr/>
      <dgm:t>
        <a:bodyPr/>
        <a:lstStyle/>
        <a:p>
          <a:endParaRPr lang="de-DE" sz="1600"/>
        </a:p>
      </dgm:t>
    </dgm:pt>
    <dgm:pt modelId="{3690884B-9B1F-4230-BD39-AD3D72DDF6A1}">
      <dgm:prSet custT="1"/>
      <dgm:spPr/>
      <dgm:t>
        <a:bodyPr/>
        <a:lstStyle/>
        <a:p>
          <a:r>
            <a:rPr lang="nn-NO" sz="1600" dirty="0">
              <a:solidFill>
                <a:schemeClr val="bg1"/>
              </a:solidFill>
            </a:rPr>
            <a:t>Alle Anlagen, die Kraftstoffe auf die Kraftstoffquote nach §37a BImSchG anrechnen möchten</a:t>
          </a:r>
          <a:endParaRPr lang="de-DE" sz="1600" dirty="0">
            <a:solidFill>
              <a:schemeClr val="bg1"/>
            </a:solidFill>
          </a:endParaRPr>
        </a:p>
      </dgm:t>
    </dgm:pt>
    <dgm:pt modelId="{60C7FE15-BBE4-4937-94C6-0B5FBB9E5FAB}" type="parTrans" cxnId="{AFA44053-7A28-49C8-8E54-3EBB17F25E7B}">
      <dgm:prSet/>
      <dgm:spPr/>
      <dgm:t>
        <a:bodyPr/>
        <a:lstStyle/>
        <a:p>
          <a:endParaRPr lang="de-DE" sz="1600"/>
        </a:p>
      </dgm:t>
    </dgm:pt>
    <dgm:pt modelId="{B8E91B7E-0ACB-4E33-84E0-92C9A30620F9}" type="sibTrans" cxnId="{AFA44053-7A28-49C8-8E54-3EBB17F25E7B}">
      <dgm:prSet/>
      <dgm:spPr/>
      <dgm:t>
        <a:bodyPr/>
        <a:lstStyle/>
        <a:p>
          <a:endParaRPr lang="de-DE" sz="1600"/>
        </a:p>
      </dgm:t>
    </dgm:pt>
    <dgm:pt modelId="{D283A734-92E0-4308-9A08-2766D764C7B6}">
      <dgm:prSet custT="1"/>
      <dgm:spPr/>
      <dgm:t>
        <a:bodyPr/>
        <a:lstStyle/>
        <a:p>
          <a:r>
            <a:rPr lang="de-DE" sz="1600" dirty="0"/>
            <a:t>Keine Anforderungen</a:t>
          </a:r>
        </a:p>
      </dgm:t>
    </dgm:pt>
    <dgm:pt modelId="{1086A20E-F1FD-4030-828B-F12EA71F41E5}" type="parTrans" cxnId="{B8239398-52EC-4591-8E54-19BD7F0C22F9}">
      <dgm:prSet/>
      <dgm:spPr/>
      <dgm:t>
        <a:bodyPr/>
        <a:lstStyle/>
        <a:p>
          <a:endParaRPr lang="de-DE" sz="1600"/>
        </a:p>
      </dgm:t>
    </dgm:pt>
    <dgm:pt modelId="{0A4459ED-9566-4D31-9547-75D1C619A147}" type="sibTrans" cxnId="{B8239398-52EC-4591-8E54-19BD7F0C22F9}">
      <dgm:prSet/>
      <dgm:spPr/>
      <dgm:t>
        <a:bodyPr/>
        <a:lstStyle/>
        <a:p>
          <a:endParaRPr lang="de-DE" sz="1600"/>
        </a:p>
      </dgm:t>
    </dgm:pt>
    <dgm:pt modelId="{BF0AAEA9-88EC-40B4-B972-FF9B1DEC5179}">
      <dgm:prSet custT="1"/>
      <dgm:spPr/>
      <dgm:t>
        <a:bodyPr/>
        <a:lstStyle/>
        <a:p>
          <a:r>
            <a:rPr lang="de-DE" sz="1600" dirty="0"/>
            <a:t>Nachhaltigkeit               EEG-vergütungsrelevant</a:t>
          </a:r>
        </a:p>
      </dgm:t>
    </dgm:pt>
    <dgm:pt modelId="{948CDD40-2618-4A5C-82BF-C4FF9883BECD}" type="parTrans" cxnId="{C24365F8-B7B2-4741-B50F-25C969DBF0D7}">
      <dgm:prSet/>
      <dgm:spPr/>
      <dgm:t>
        <a:bodyPr/>
        <a:lstStyle/>
        <a:p>
          <a:endParaRPr lang="de-DE" sz="1600"/>
        </a:p>
      </dgm:t>
    </dgm:pt>
    <dgm:pt modelId="{FD52511A-1608-47D6-B4F5-D096E7250A69}" type="sibTrans" cxnId="{C24365F8-B7B2-4741-B50F-25C969DBF0D7}">
      <dgm:prSet/>
      <dgm:spPr/>
      <dgm:t>
        <a:bodyPr/>
        <a:lstStyle/>
        <a:p>
          <a:endParaRPr lang="de-DE" sz="1600"/>
        </a:p>
      </dgm:t>
    </dgm:pt>
    <dgm:pt modelId="{58B39594-0A25-43D7-BF63-992E68C41E27}" type="pres">
      <dgm:prSet presAssocID="{3A598E8B-798E-4FCC-B212-4E8D730642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523DA26-FB83-4A50-94C7-D830219F026D}" type="pres">
      <dgm:prSet presAssocID="{CAA71017-C700-48B8-9E45-7CE3B381B723}" presName="hierRoot1" presStyleCnt="0">
        <dgm:presLayoutVars>
          <dgm:hierBranch val="init"/>
        </dgm:presLayoutVars>
      </dgm:prSet>
      <dgm:spPr/>
    </dgm:pt>
    <dgm:pt modelId="{6F8B18AE-0731-4685-82F8-F0D813C0930C}" type="pres">
      <dgm:prSet presAssocID="{CAA71017-C700-48B8-9E45-7CE3B381B723}" presName="rootComposite1" presStyleCnt="0"/>
      <dgm:spPr/>
    </dgm:pt>
    <dgm:pt modelId="{BBCDAF51-9B70-4CC1-A95E-A7C645A5349A}" type="pres">
      <dgm:prSet presAssocID="{CAA71017-C700-48B8-9E45-7CE3B381B723}" presName="rootText1" presStyleLbl="node0" presStyleIdx="0" presStyleCnt="1" custScaleX="115185" custScaleY="58049" custLinFactNeighborX="32775" custLinFactNeighborY="-1462">
        <dgm:presLayoutVars>
          <dgm:chPref val="3"/>
        </dgm:presLayoutVars>
      </dgm:prSet>
      <dgm:spPr/>
    </dgm:pt>
    <dgm:pt modelId="{1D035498-0A81-4509-B69C-35C0D19C91AA}" type="pres">
      <dgm:prSet presAssocID="{CAA71017-C700-48B8-9E45-7CE3B381B723}" presName="rootConnector1" presStyleLbl="node1" presStyleIdx="0" presStyleCnt="0"/>
      <dgm:spPr/>
    </dgm:pt>
    <dgm:pt modelId="{5E907AEF-8A85-483F-9C44-6D87944D2D7C}" type="pres">
      <dgm:prSet presAssocID="{CAA71017-C700-48B8-9E45-7CE3B381B723}" presName="hierChild2" presStyleCnt="0"/>
      <dgm:spPr/>
    </dgm:pt>
    <dgm:pt modelId="{BE1FFF39-499B-43B9-BB1B-82E11A547216}" type="pres">
      <dgm:prSet presAssocID="{5368C97D-50F2-4342-BDE1-3C136A529E07}" presName="Name37" presStyleLbl="parChTrans1D2" presStyleIdx="0" presStyleCnt="2"/>
      <dgm:spPr/>
    </dgm:pt>
    <dgm:pt modelId="{BCB706A1-5407-4926-ACF7-76B70ED48EC0}" type="pres">
      <dgm:prSet presAssocID="{7E45CE76-2D3D-4A97-B386-47B7A46AC102}" presName="hierRoot2" presStyleCnt="0">
        <dgm:presLayoutVars>
          <dgm:hierBranch val="init"/>
        </dgm:presLayoutVars>
      </dgm:prSet>
      <dgm:spPr/>
    </dgm:pt>
    <dgm:pt modelId="{23CA6376-9F1B-4E8B-AD72-3A1FF8D03655}" type="pres">
      <dgm:prSet presAssocID="{7E45CE76-2D3D-4A97-B386-47B7A46AC102}" presName="rootComposite" presStyleCnt="0"/>
      <dgm:spPr/>
    </dgm:pt>
    <dgm:pt modelId="{90361373-0054-4B9B-8171-1A479036C77E}" type="pres">
      <dgm:prSet presAssocID="{7E45CE76-2D3D-4A97-B386-47B7A46AC102}" presName="rootText" presStyleLbl="node2" presStyleIdx="0" presStyleCnt="2" custScaleY="47967" custLinFactNeighborX="51536" custLinFactNeighborY="-887">
        <dgm:presLayoutVars>
          <dgm:chPref val="3"/>
        </dgm:presLayoutVars>
      </dgm:prSet>
      <dgm:spPr/>
    </dgm:pt>
    <dgm:pt modelId="{134889D9-BBF2-4079-9569-76E79ED97DDB}" type="pres">
      <dgm:prSet presAssocID="{7E45CE76-2D3D-4A97-B386-47B7A46AC102}" presName="rootConnector" presStyleLbl="node2" presStyleIdx="0" presStyleCnt="2"/>
      <dgm:spPr/>
    </dgm:pt>
    <dgm:pt modelId="{821215F6-0D7B-4A2C-93E5-FCDB24DAAFE1}" type="pres">
      <dgm:prSet presAssocID="{7E45CE76-2D3D-4A97-B386-47B7A46AC102}" presName="hierChild4" presStyleCnt="0"/>
      <dgm:spPr/>
    </dgm:pt>
    <dgm:pt modelId="{CC394FFF-A501-4F59-BB5B-BB1C6377531A}" type="pres">
      <dgm:prSet presAssocID="{7E45CE76-2D3D-4A97-B386-47B7A46AC102}" presName="hierChild5" presStyleCnt="0"/>
      <dgm:spPr/>
    </dgm:pt>
    <dgm:pt modelId="{8757AD58-F7DD-4247-BB46-0F7219DB26B1}" type="pres">
      <dgm:prSet presAssocID="{E80A877F-080A-43F1-B124-B0B2710CCC69}" presName="Name111" presStyleLbl="parChTrans1D3" presStyleIdx="0" presStyleCnt="3"/>
      <dgm:spPr/>
    </dgm:pt>
    <dgm:pt modelId="{EDF25499-EAFB-4B84-9FD5-042A195F730D}" type="pres">
      <dgm:prSet presAssocID="{5B2885BE-1341-4D22-A623-801CBBBD90F0}" presName="hierRoot3" presStyleCnt="0">
        <dgm:presLayoutVars>
          <dgm:hierBranch val="l"/>
        </dgm:presLayoutVars>
      </dgm:prSet>
      <dgm:spPr/>
    </dgm:pt>
    <dgm:pt modelId="{CFBB6F92-B4C1-494C-B7C6-3FEBCFE6E79F}" type="pres">
      <dgm:prSet presAssocID="{5B2885BE-1341-4D22-A623-801CBBBD90F0}" presName="rootComposite3" presStyleCnt="0"/>
      <dgm:spPr/>
    </dgm:pt>
    <dgm:pt modelId="{9FEDA448-A781-4F16-BCCB-BCFD5A7DC638}" type="pres">
      <dgm:prSet presAssocID="{5B2885BE-1341-4D22-A623-801CBBBD90F0}" presName="rootText3" presStyleLbl="asst2" presStyleIdx="0" presStyleCnt="2" custScaleX="109325" custScaleY="59408" custLinFactNeighborX="36159" custLinFactNeighborY="1907">
        <dgm:presLayoutVars>
          <dgm:chPref val="3"/>
        </dgm:presLayoutVars>
      </dgm:prSet>
      <dgm:spPr/>
    </dgm:pt>
    <dgm:pt modelId="{BB429809-E19E-4FDF-8F67-68A3E1DEF3DD}" type="pres">
      <dgm:prSet presAssocID="{5B2885BE-1341-4D22-A623-801CBBBD90F0}" presName="rootConnector3" presStyleLbl="asst2" presStyleIdx="0" presStyleCnt="2"/>
      <dgm:spPr/>
    </dgm:pt>
    <dgm:pt modelId="{61FB6CB6-6326-4373-A004-74E90F89F0F4}" type="pres">
      <dgm:prSet presAssocID="{5B2885BE-1341-4D22-A623-801CBBBD90F0}" presName="hierChild6" presStyleCnt="0"/>
      <dgm:spPr/>
    </dgm:pt>
    <dgm:pt modelId="{A1A7CF8A-9D72-4725-BA48-EEFC9906B923}" type="pres">
      <dgm:prSet presAssocID="{1086A20E-F1FD-4030-828B-F12EA71F41E5}" presName="Name50" presStyleLbl="parChTrans1D4" presStyleIdx="0" presStyleCnt="2"/>
      <dgm:spPr/>
    </dgm:pt>
    <dgm:pt modelId="{5C394C62-8341-429D-8B77-CC409E09E408}" type="pres">
      <dgm:prSet presAssocID="{D283A734-92E0-4308-9A08-2766D764C7B6}" presName="hierRoot2" presStyleCnt="0">
        <dgm:presLayoutVars>
          <dgm:hierBranch val="init"/>
        </dgm:presLayoutVars>
      </dgm:prSet>
      <dgm:spPr/>
    </dgm:pt>
    <dgm:pt modelId="{CA8D066D-A42E-49F9-B1E7-4A7E4DC1E1B7}" type="pres">
      <dgm:prSet presAssocID="{D283A734-92E0-4308-9A08-2766D764C7B6}" presName="rootComposite" presStyleCnt="0"/>
      <dgm:spPr/>
    </dgm:pt>
    <dgm:pt modelId="{9E4DC3B7-EFCC-4979-AD95-7B3DCBA741A9}" type="pres">
      <dgm:prSet presAssocID="{D283A734-92E0-4308-9A08-2766D764C7B6}" presName="rootText" presStyleLbl="node4" presStyleIdx="0" presStyleCnt="2" custScaleY="43030" custLinFactNeighborX="38374" custLinFactNeighborY="-4049">
        <dgm:presLayoutVars>
          <dgm:chPref val="3"/>
        </dgm:presLayoutVars>
      </dgm:prSet>
      <dgm:spPr/>
    </dgm:pt>
    <dgm:pt modelId="{0F014938-FCA6-4924-9216-AC726A852EBB}" type="pres">
      <dgm:prSet presAssocID="{D283A734-92E0-4308-9A08-2766D764C7B6}" presName="rootConnector" presStyleLbl="node4" presStyleIdx="0" presStyleCnt="2"/>
      <dgm:spPr/>
    </dgm:pt>
    <dgm:pt modelId="{DB243A9B-4132-47DF-86EB-D79DC3B05497}" type="pres">
      <dgm:prSet presAssocID="{D283A734-92E0-4308-9A08-2766D764C7B6}" presName="hierChild4" presStyleCnt="0"/>
      <dgm:spPr/>
    </dgm:pt>
    <dgm:pt modelId="{05E583B9-0730-4618-A22F-A88BCE94A413}" type="pres">
      <dgm:prSet presAssocID="{D283A734-92E0-4308-9A08-2766D764C7B6}" presName="hierChild5" presStyleCnt="0"/>
      <dgm:spPr/>
    </dgm:pt>
    <dgm:pt modelId="{F416B57E-58B4-4840-AC50-3618AEA54FEA}" type="pres">
      <dgm:prSet presAssocID="{5B2885BE-1341-4D22-A623-801CBBBD90F0}" presName="hierChild7" presStyleCnt="0"/>
      <dgm:spPr/>
    </dgm:pt>
    <dgm:pt modelId="{5D507DC9-1390-4DCB-B906-58D4CE248D19}" type="pres">
      <dgm:prSet presAssocID="{FBBBAEBC-CED1-4CD5-862D-26DB44F9018E}" presName="Name111" presStyleLbl="parChTrans1D3" presStyleIdx="1" presStyleCnt="3"/>
      <dgm:spPr/>
    </dgm:pt>
    <dgm:pt modelId="{8C6ED20C-9A04-4533-9C70-05BC9DA73060}" type="pres">
      <dgm:prSet presAssocID="{B4EC6239-2C81-4C83-A2F2-5C885A5A8ABD}" presName="hierRoot3" presStyleCnt="0">
        <dgm:presLayoutVars>
          <dgm:hierBranch val="l"/>
        </dgm:presLayoutVars>
      </dgm:prSet>
      <dgm:spPr/>
    </dgm:pt>
    <dgm:pt modelId="{390E342C-9C44-4F32-876C-22ECE69E2C7B}" type="pres">
      <dgm:prSet presAssocID="{B4EC6239-2C81-4C83-A2F2-5C885A5A8ABD}" presName="rootComposite3" presStyleCnt="0"/>
      <dgm:spPr/>
    </dgm:pt>
    <dgm:pt modelId="{BBA92A3D-5BA0-4D31-AAC7-81D042E78D34}" type="pres">
      <dgm:prSet presAssocID="{B4EC6239-2C81-4C83-A2F2-5C885A5A8ABD}" presName="rootText3" presStyleLbl="asst2" presStyleIdx="1" presStyleCnt="2" custScaleX="124816" custScaleY="59408" custLinFactNeighborX="-110" custLinFactNeighborY="1907">
        <dgm:presLayoutVars>
          <dgm:chPref val="3"/>
        </dgm:presLayoutVars>
      </dgm:prSet>
      <dgm:spPr/>
    </dgm:pt>
    <dgm:pt modelId="{5801AD36-00F7-441B-A2B2-FA0F0C25CDBF}" type="pres">
      <dgm:prSet presAssocID="{B4EC6239-2C81-4C83-A2F2-5C885A5A8ABD}" presName="rootConnector3" presStyleLbl="asst2" presStyleIdx="1" presStyleCnt="2"/>
      <dgm:spPr/>
    </dgm:pt>
    <dgm:pt modelId="{D329ADC3-DEFB-45F7-9880-C1A0E60C5A26}" type="pres">
      <dgm:prSet presAssocID="{B4EC6239-2C81-4C83-A2F2-5C885A5A8ABD}" presName="hierChild6" presStyleCnt="0"/>
      <dgm:spPr/>
    </dgm:pt>
    <dgm:pt modelId="{75F0767A-DFF1-4528-87C5-2A4B35C2656D}" type="pres">
      <dgm:prSet presAssocID="{948CDD40-2618-4A5C-82BF-C4FF9883BECD}" presName="Name50" presStyleLbl="parChTrans1D4" presStyleIdx="1" presStyleCnt="2"/>
      <dgm:spPr/>
    </dgm:pt>
    <dgm:pt modelId="{8C6BDECB-7D91-48CF-91C2-5C0FFFA886DC}" type="pres">
      <dgm:prSet presAssocID="{BF0AAEA9-88EC-40B4-B972-FF9B1DEC5179}" presName="hierRoot2" presStyleCnt="0">
        <dgm:presLayoutVars>
          <dgm:hierBranch val="init"/>
        </dgm:presLayoutVars>
      </dgm:prSet>
      <dgm:spPr/>
    </dgm:pt>
    <dgm:pt modelId="{6C139847-006B-4AFF-BA95-D8BDD364FA44}" type="pres">
      <dgm:prSet presAssocID="{BF0AAEA9-88EC-40B4-B972-FF9B1DEC5179}" presName="rootComposite" presStyleCnt="0"/>
      <dgm:spPr/>
    </dgm:pt>
    <dgm:pt modelId="{0F4A9116-0144-47E5-801A-F8D175DB807A}" type="pres">
      <dgm:prSet presAssocID="{BF0AAEA9-88EC-40B4-B972-FF9B1DEC5179}" presName="rootText" presStyleLbl="node4" presStyleIdx="1" presStyleCnt="2" custScaleX="102052" custScaleY="59504" custLinFactNeighborX="5885" custLinFactNeighborY="-13226">
        <dgm:presLayoutVars>
          <dgm:chPref val="3"/>
        </dgm:presLayoutVars>
      </dgm:prSet>
      <dgm:spPr/>
    </dgm:pt>
    <dgm:pt modelId="{1EAE885F-0050-4361-A389-F6F6F07EAB72}" type="pres">
      <dgm:prSet presAssocID="{BF0AAEA9-88EC-40B4-B972-FF9B1DEC5179}" presName="rootConnector" presStyleLbl="node4" presStyleIdx="1" presStyleCnt="2"/>
      <dgm:spPr/>
    </dgm:pt>
    <dgm:pt modelId="{2FC3C649-4E43-44C4-B49D-794960084AA0}" type="pres">
      <dgm:prSet presAssocID="{BF0AAEA9-88EC-40B4-B972-FF9B1DEC5179}" presName="hierChild4" presStyleCnt="0"/>
      <dgm:spPr/>
    </dgm:pt>
    <dgm:pt modelId="{D7EF598F-B900-4284-A4ED-F83BF19B5B0D}" type="pres">
      <dgm:prSet presAssocID="{BF0AAEA9-88EC-40B4-B972-FF9B1DEC5179}" presName="hierChild5" presStyleCnt="0"/>
      <dgm:spPr/>
    </dgm:pt>
    <dgm:pt modelId="{DA2138A4-F4FE-44F7-88DD-7E09ED7765FE}" type="pres">
      <dgm:prSet presAssocID="{B4EC6239-2C81-4C83-A2F2-5C885A5A8ABD}" presName="hierChild7" presStyleCnt="0"/>
      <dgm:spPr/>
    </dgm:pt>
    <dgm:pt modelId="{E09C4234-A67D-4331-A6E9-05518A876A8D}" type="pres">
      <dgm:prSet presAssocID="{CC1FBB51-1580-40F5-AFBE-4310959A1777}" presName="Name37" presStyleLbl="parChTrans1D2" presStyleIdx="1" presStyleCnt="2"/>
      <dgm:spPr/>
    </dgm:pt>
    <dgm:pt modelId="{7961ABDF-C477-4004-ACFE-BFB521BA4A3B}" type="pres">
      <dgm:prSet presAssocID="{2A3CC3C4-AEAC-4C81-9028-9DA172F0B6AC}" presName="hierRoot2" presStyleCnt="0">
        <dgm:presLayoutVars>
          <dgm:hierBranch val="init"/>
        </dgm:presLayoutVars>
      </dgm:prSet>
      <dgm:spPr/>
    </dgm:pt>
    <dgm:pt modelId="{FDE728A4-D7A9-47A7-8DAD-B9ECA5DA2206}" type="pres">
      <dgm:prSet presAssocID="{2A3CC3C4-AEAC-4C81-9028-9DA172F0B6AC}" presName="rootComposite" presStyleCnt="0"/>
      <dgm:spPr/>
    </dgm:pt>
    <dgm:pt modelId="{2F23CE15-EE08-4524-95DC-0F497B95D4B3}" type="pres">
      <dgm:prSet presAssocID="{2A3CC3C4-AEAC-4C81-9028-9DA172F0B6AC}" presName="rootText" presStyleLbl="node2" presStyleIdx="1" presStyleCnt="2" custScaleY="48857" custLinFactNeighborX="268" custLinFactNeighborY="-223">
        <dgm:presLayoutVars>
          <dgm:chPref val="3"/>
        </dgm:presLayoutVars>
      </dgm:prSet>
      <dgm:spPr/>
    </dgm:pt>
    <dgm:pt modelId="{128550EB-6C50-40AB-8D9B-BA347128E0D3}" type="pres">
      <dgm:prSet presAssocID="{2A3CC3C4-AEAC-4C81-9028-9DA172F0B6AC}" presName="rootConnector" presStyleLbl="node2" presStyleIdx="1" presStyleCnt="2"/>
      <dgm:spPr/>
    </dgm:pt>
    <dgm:pt modelId="{D8967F29-0CF9-4550-8666-9AEC7F33FF90}" type="pres">
      <dgm:prSet presAssocID="{2A3CC3C4-AEAC-4C81-9028-9DA172F0B6AC}" presName="hierChild4" presStyleCnt="0"/>
      <dgm:spPr/>
    </dgm:pt>
    <dgm:pt modelId="{D0761E9F-56FB-4582-B9A1-953489AFB493}" type="pres">
      <dgm:prSet presAssocID="{60C7FE15-BBE4-4937-94C6-0B5FBB9E5FAB}" presName="Name37" presStyleLbl="parChTrans1D3" presStyleIdx="2" presStyleCnt="3"/>
      <dgm:spPr/>
    </dgm:pt>
    <dgm:pt modelId="{988239EF-6500-48BC-A14C-775B25460239}" type="pres">
      <dgm:prSet presAssocID="{3690884B-9B1F-4230-BD39-AD3D72DDF6A1}" presName="hierRoot2" presStyleCnt="0">
        <dgm:presLayoutVars>
          <dgm:hierBranch val="init"/>
        </dgm:presLayoutVars>
      </dgm:prSet>
      <dgm:spPr/>
    </dgm:pt>
    <dgm:pt modelId="{111116A6-1632-4D11-888F-D07699E9E98D}" type="pres">
      <dgm:prSet presAssocID="{3690884B-9B1F-4230-BD39-AD3D72DDF6A1}" presName="rootComposite" presStyleCnt="0"/>
      <dgm:spPr/>
    </dgm:pt>
    <dgm:pt modelId="{2A2ACF17-6779-4A04-A0F7-26C4DB97B496}" type="pres">
      <dgm:prSet presAssocID="{3690884B-9B1F-4230-BD39-AD3D72DDF6A1}" presName="rootText" presStyleLbl="node3" presStyleIdx="0" presStyleCnt="1" custScaleY="117564">
        <dgm:presLayoutVars>
          <dgm:chPref val="3"/>
        </dgm:presLayoutVars>
      </dgm:prSet>
      <dgm:spPr/>
    </dgm:pt>
    <dgm:pt modelId="{0461C507-D0FE-43DD-ADE8-51CE284B4B6F}" type="pres">
      <dgm:prSet presAssocID="{3690884B-9B1F-4230-BD39-AD3D72DDF6A1}" presName="rootConnector" presStyleLbl="node3" presStyleIdx="0" presStyleCnt="1"/>
      <dgm:spPr/>
    </dgm:pt>
    <dgm:pt modelId="{8444D194-AE93-448E-A24B-F19831B4B20C}" type="pres">
      <dgm:prSet presAssocID="{3690884B-9B1F-4230-BD39-AD3D72DDF6A1}" presName="hierChild4" presStyleCnt="0"/>
      <dgm:spPr/>
    </dgm:pt>
    <dgm:pt modelId="{FF8634A2-4926-4867-A79D-95E802A20DCB}" type="pres">
      <dgm:prSet presAssocID="{3690884B-9B1F-4230-BD39-AD3D72DDF6A1}" presName="hierChild5" presStyleCnt="0"/>
      <dgm:spPr/>
    </dgm:pt>
    <dgm:pt modelId="{6D21AD00-83E2-4584-BE84-86511748D48E}" type="pres">
      <dgm:prSet presAssocID="{2A3CC3C4-AEAC-4C81-9028-9DA172F0B6AC}" presName="hierChild5" presStyleCnt="0"/>
      <dgm:spPr/>
    </dgm:pt>
    <dgm:pt modelId="{DC595C28-C2BE-47D6-8987-4B1D99AC182E}" type="pres">
      <dgm:prSet presAssocID="{CAA71017-C700-48B8-9E45-7CE3B381B723}" presName="hierChild3" presStyleCnt="0"/>
      <dgm:spPr/>
    </dgm:pt>
  </dgm:ptLst>
  <dgm:cxnLst>
    <dgm:cxn modelId="{19701D02-881C-46CB-8A22-1D2C2B325BC7}" type="presOf" srcId="{B4EC6239-2C81-4C83-A2F2-5C885A5A8ABD}" destId="{5801AD36-00F7-441B-A2B2-FA0F0C25CDBF}" srcOrd="1" destOrd="0" presId="urn:microsoft.com/office/officeart/2005/8/layout/orgChart1"/>
    <dgm:cxn modelId="{6837BE04-8B1A-4455-BC45-4112A6075EEF}" type="presOf" srcId="{3690884B-9B1F-4230-BD39-AD3D72DDF6A1}" destId="{0461C507-D0FE-43DD-ADE8-51CE284B4B6F}" srcOrd="1" destOrd="0" presId="urn:microsoft.com/office/officeart/2005/8/layout/orgChart1"/>
    <dgm:cxn modelId="{94A53B06-4E5D-4F8F-8F19-3A499302170B}" type="presOf" srcId="{B4EC6239-2C81-4C83-A2F2-5C885A5A8ABD}" destId="{BBA92A3D-5BA0-4D31-AAC7-81D042E78D34}" srcOrd="0" destOrd="0" presId="urn:microsoft.com/office/officeart/2005/8/layout/orgChart1"/>
    <dgm:cxn modelId="{A902F715-BB85-4561-BC8A-97C2DBA43E82}" type="presOf" srcId="{2A3CC3C4-AEAC-4C81-9028-9DA172F0B6AC}" destId="{128550EB-6C50-40AB-8D9B-BA347128E0D3}" srcOrd="1" destOrd="0" presId="urn:microsoft.com/office/officeart/2005/8/layout/orgChart1"/>
    <dgm:cxn modelId="{89F0C625-E754-4030-AAB5-C67A7C8DFA78}" srcId="{3A598E8B-798E-4FCC-B212-4E8D73064290}" destId="{CAA71017-C700-48B8-9E45-7CE3B381B723}" srcOrd="0" destOrd="0" parTransId="{EE3F783A-C0FE-4B96-8491-80E87ACFB94C}" sibTransId="{B4610BC9-A34B-40FB-9649-AB026A85FE61}"/>
    <dgm:cxn modelId="{9C962B2C-5AEA-4E9B-8022-DDE1294A5F55}" type="presOf" srcId="{CAA71017-C700-48B8-9E45-7CE3B381B723}" destId="{1D035498-0A81-4509-B69C-35C0D19C91AA}" srcOrd="1" destOrd="0" presId="urn:microsoft.com/office/officeart/2005/8/layout/orgChart1"/>
    <dgm:cxn modelId="{1F522339-3D88-4F2B-8DAF-15CCE139FAF3}" type="presOf" srcId="{E80A877F-080A-43F1-B124-B0B2710CCC69}" destId="{8757AD58-F7DD-4247-BB46-0F7219DB26B1}" srcOrd="0" destOrd="0" presId="urn:microsoft.com/office/officeart/2005/8/layout/orgChart1"/>
    <dgm:cxn modelId="{B1E7B83C-04CE-401B-AC9F-E341336467D9}" type="presOf" srcId="{3690884B-9B1F-4230-BD39-AD3D72DDF6A1}" destId="{2A2ACF17-6779-4A04-A0F7-26C4DB97B496}" srcOrd="0" destOrd="0" presId="urn:microsoft.com/office/officeart/2005/8/layout/orgChart1"/>
    <dgm:cxn modelId="{7D67ED5B-135D-41E7-93C9-E2F03AFF7272}" type="presOf" srcId="{2A3CC3C4-AEAC-4C81-9028-9DA172F0B6AC}" destId="{2F23CE15-EE08-4524-95DC-0F497B95D4B3}" srcOrd="0" destOrd="0" presId="urn:microsoft.com/office/officeart/2005/8/layout/orgChart1"/>
    <dgm:cxn modelId="{34D9885C-CD93-478E-B1F9-629F9A0B9DD3}" type="presOf" srcId="{D283A734-92E0-4308-9A08-2766D764C7B6}" destId="{9E4DC3B7-EFCC-4979-AD95-7B3DCBA741A9}" srcOrd="0" destOrd="0" presId="urn:microsoft.com/office/officeart/2005/8/layout/orgChart1"/>
    <dgm:cxn modelId="{0E6A6460-8EA3-4F1A-93AC-E9B3740A2229}" type="presOf" srcId="{D283A734-92E0-4308-9A08-2766D764C7B6}" destId="{0F014938-FCA6-4924-9216-AC726A852EBB}" srcOrd="1" destOrd="0" presId="urn:microsoft.com/office/officeart/2005/8/layout/orgChart1"/>
    <dgm:cxn modelId="{78398370-AE60-4265-99DF-F6DDC1EC8A2B}" srcId="{CAA71017-C700-48B8-9E45-7CE3B381B723}" destId="{7E45CE76-2D3D-4A97-B386-47B7A46AC102}" srcOrd="0" destOrd="0" parTransId="{5368C97D-50F2-4342-BDE1-3C136A529E07}" sibTransId="{FB555560-FD53-4E36-95FF-D9BD1CDCA3F8}"/>
    <dgm:cxn modelId="{A9EE2751-1AAD-47B7-ACEA-9C3076CA90E8}" type="presOf" srcId="{BF0AAEA9-88EC-40B4-B972-FF9B1DEC5179}" destId="{0F4A9116-0144-47E5-801A-F8D175DB807A}" srcOrd="0" destOrd="0" presId="urn:microsoft.com/office/officeart/2005/8/layout/orgChart1"/>
    <dgm:cxn modelId="{4BA2F851-F322-4C69-9B22-A738894D1F4B}" type="presOf" srcId="{BF0AAEA9-88EC-40B4-B972-FF9B1DEC5179}" destId="{1EAE885F-0050-4361-A389-F6F6F07EAB72}" srcOrd="1" destOrd="0" presId="urn:microsoft.com/office/officeart/2005/8/layout/orgChart1"/>
    <dgm:cxn modelId="{AFA44053-7A28-49C8-8E54-3EBB17F25E7B}" srcId="{2A3CC3C4-AEAC-4C81-9028-9DA172F0B6AC}" destId="{3690884B-9B1F-4230-BD39-AD3D72DDF6A1}" srcOrd="0" destOrd="0" parTransId="{60C7FE15-BBE4-4937-94C6-0B5FBB9E5FAB}" sibTransId="{B8E91B7E-0ACB-4E33-84E0-92C9A30620F9}"/>
    <dgm:cxn modelId="{8D47E77E-9CD6-487E-9B9E-9E128E0FEB88}" srcId="{7E45CE76-2D3D-4A97-B386-47B7A46AC102}" destId="{B4EC6239-2C81-4C83-A2F2-5C885A5A8ABD}" srcOrd="1" destOrd="0" parTransId="{FBBBAEBC-CED1-4CD5-862D-26DB44F9018E}" sibTransId="{4D7286D1-2E31-4F0B-828F-AEF4D7C8638B}"/>
    <dgm:cxn modelId="{4255C187-D68A-4E26-8F96-6B4FE08CD2F0}" type="presOf" srcId="{1086A20E-F1FD-4030-828B-F12EA71F41E5}" destId="{A1A7CF8A-9D72-4725-BA48-EEFC9906B923}" srcOrd="0" destOrd="0" presId="urn:microsoft.com/office/officeart/2005/8/layout/orgChart1"/>
    <dgm:cxn modelId="{8C5BF887-8F55-404C-9FF7-C237B4F699CA}" type="presOf" srcId="{CC1FBB51-1580-40F5-AFBE-4310959A1777}" destId="{E09C4234-A67D-4331-A6E9-05518A876A8D}" srcOrd="0" destOrd="0" presId="urn:microsoft.com/office/officeart/2005/8/layout/orgChart1"/>
    <dgm:cxn modelId="{4F3DBE90-BC46-4610-B3BF-EB9B83FC3656}" type="presOf" srcId="{3A598E8B-798E-4FCC-B212-4E8D73064290}" destId="{58B39594-0A25-43D7-BF63-992E68C41E27}" srcOrd="0" destOrd="0" presId="urn:microsoft.com/office/officeart/2005/8/layout/orgChart1"/>
    <dgm:cxn modelId="{5C031794-0F09-4121-91D5-13DE768BFB8F}" type="presOf" srcId="{5B2885BE-1341-4D22-A623-801CBBBD90F0}" destId="{9FEDA448-A781-4F16-BCCB-BCFD5A7DC638}" srcOrd="0" destOrd="0" presId="urn:microsoft.com/office/officeart/2005/8/layout/orgChart1"/>
    <dgm:cxn modelId="{88098194-559C-45B3-AEB4-30674A60CDE3}" type="presOf" srcId="{5B2885BE-1341-4D22-A623-801CBBBD90F0}" destId="{BB429809-E19E-4FDF-8F67-68A3E1DEF3DD}" srcOrd="1" destOrd="0" presId="urn:microsoft.com/office/officeart/2005/8/layout/orgChart1"/>
    <dgm:cxn modelId="{B8239398-52EC-4591-8E54-19BD7F0C22F9}" srcId="{5B2885BE-1341-4D22-A623-801CBBBD90F0}" destId="{D283A734-92E0-4308-9A08-2766D764C7B6}" srcOrd="0" destOrd="0" parTransId="{1086A20E-F1FD-4030-828B-F12EA71F41E5}" sibTransId="{0A4459ED-9566-4D31-9547-75D1C619A147}"/>
    <dgm:cxn modelId="{37E8CFA0-37BF-40F1-B891-88F62D827A1B}" srcId="{CAA71017-C700-48B8-9E45-7CE3B381B723}" destId="{2A3CC3C4-AEAC-4C81-9028-9DA172F0B6AC}" srcOrd="1" destOrd="0" parTransId="{CC1FBB51-1580-40F5-AFBE-4310959A1777}" sibTransId="{8DBAB257-6B06-4F09-AE27-240BC9E556E0}"/>
    <dgm:cxn modelId="{51C67AB0-A03B-4737-88BE-94CF0A11522A}" type="presOf" srcId="{7E45CE76-2D3D-4A97-B386-47B7A46AC102}" destId="{134889D9-BBF2-4079-9569-76E79ED97DDB}" srcOrd="1" destOrd="0" presId="urn:microsoft.com/office/officeart/2005/8/layout/orgChart1"/>
    <dgm:cxn modelId="{C7CCC2BB-9112-4E17-9546-ECC777339B09}" type="presOf" srcId="{7E45CE76-2D3D-4A97-B386-47B7A46AC102}" destId="{90361373-0054-4B9B-8171-1A479036C77E}" srcOrd="0" destOrd="0" presId="urn:microsoft.com/office/officeart/2005/8/layout/orgChart1"/>
    <dgm:cxn modelId="{B15A99C0-87E8-48B6-B564-660BF8E5FDEE}" type="presOf" srcId="{948CDD40-2618-4A5C-82BF-C4FF9883BECD}" destId="{75F0767A-DFF1-4528-87C5-2A4B35C2656D}" srcOrd="0" destOrd="0" presId="urn:microsoft.com/office/officeart/2005/8/layout/orgChart1"/>
    <dgm:cxn modelId="{DE1E8CED-7F3F-44CD-82DE-8C36BCDEC131}" type="presOf" srcId="{FBBBAEBC-CED1-4CD5-862D-26DB44F9018E}" destId="{5D507DC9-1390-4DCB-B906-58D4CE248D19}" srcOrd="0" destOrd="0" presId="urn:microsoft.com/office/officeart/2005/8/layout/orgChart1"/>
    <dgm:cxn modelId="{663714F1-65FC-4E6A-ABB4-87BFDFE170EA}" type="presOf" srcId="{5368C97D-50F2-4342-BDE1-3C136A529E07}" destId="{BE1FFF39-499B-43B9-BB1B-82E11A547216}" srcOrd="0" destOrd="0" presId="urn:microsoft.com/office/officeart/2005/8/layout/orgChart1"/>
    <dgm:cxn modelId="{68BFE9F3-1BAF-46E9-83E5-28CF323C397D}" type="presOf" srcId="{60C7FE15-BBE4-4937-94C6-0B5FBB9E5FAB}" destId="{D0761E9F-56FB-4582-B9A1-953489AFB493}" srcOrd="0" destOrd="0" presId="urn:microsoft.com/office/officeart/2005/8/layout/orgChart1"/>
    <dgm:cxn modelId="{1B8DB4F4-FA3D-4FD8-90F7-E1FC96FDFAB2}" type="presOf" srcId="{CAA71017-C700-48B8-9E45-7CE3B381B723}" destId="{BBCDAF51-9B70-4CC1-A95E-A7C645A5349A}" srcOrd="0" destOrd="0" presId="urn:microsoft.com/office/officeart/2005/8/layout/orgChart1"/>
    <dgm:cxn modelId="{C24365F8-B7B2-4741-B50F-25C969DBF0D7}" srcId="{B4EC6239-2C81-4C83-A2F2-5C885A5A8ABD}" destId="{BF0AAEA9-88EC-40B4-B972-FF9B1DEC5179}" srcOrd="0" destOrd="0" parTransId="{948CDD40-2618-4A5C-82BF-C4FF9883BECD}" sibTransId="{FD52511A-1608-47D6-B4F5-D096E7250A69}"/>
    <dgm:cxn modelId="{0F8129F9-E0C8-40A3-9C31-F791E4582ADB}" srcId="{7E45CE76-2D3D-4A97-B386-47B7A46AC102}" destId="{5B2885BE-1341-4D22-A623-801CBBBD90F0}" srcOrd="0" destOrd="0" parTransId="{E80A877F-080A-43F1-B124-B0B2710CCC69}" sibTransId="{D4F0EB4D-A029-47A6-B966-82AE7F8E1067}"/>
    <dgm:cxn modelId="{562443D0-B00B-46AA-BE04-B7775A72BBCA}" type="presParOf" srcId="{58B39594-0A25-43D7-BF63-992E68C41E27}" destId="{3523DA26-FB83-4A50-94C7-D830219F026D}" srcOrd="0" destOrd="0" presId="urn:microsoft.com/office/officeart/2005/8/layout/orgChart1"/>
    <dgm:cxn modelId="{FA7A827C-92F0-4FEC-9145-E0EEC542125D}" type="presParOf" srcId="{3523DA26-FB83-4A50-94C7-D830219F026D}" destId="{6F8B18AE-0731-4685-82F8-F0D813C0930C}" srcOrd="0" destOrd="0" presId="urn:microsoft.com/office/officeart/2005/8/layout/orgChart1"/>
    <dgm:cxn modelId="{3444BA77-FEF7-4BC9-AB34-B59E5986DE32}" type="presParOf" srcId="{6F8B18AE-0731-4685-82F8-F0D813C0930C}" destId="{BBCDAF51-9B70-4CC1-A95E-A7C645A5349A}" srcOrd="0" destOrd="0" presId="urn:microsoft.com/office/officeart/2005/8/layout/orgChart1"/>
    <dgm:cxn modelId="{16803DA1-6224-4813-A14F-D5A63C271C13}" type="presParOf" srcId="{6F8B18AE-0731-4685-82F8-F0D813C0930C}" destId="{1D035498-0A81-4509-B69C-35C0D19C91AA}" srcOrd="1" destOrd="0" presId="urn:microsoft.com/office/officeart/2005/8/layout/orgChart1"/>
    <dgm:cxn modelId="{72B00447-2D7F-41B2-96F8-935F73B719DB}" type="presParOf" srcId="{3523DA26-FB83-4A50-94C7-D830219F026D}" destId="{5E907AEF-8A85-483F-9C44-6D87944D2D7C}" srcOrd="1" destOrd="0" presId="urn:microsoft.com/office/officeart/2005/8/layout/orgChart1"/>
    <dgm:cxn modelId="{4FC000B5-C0D8-42F2-9944-8CD9471822FD}" type="presParOf" srcId="{5E907AEF-8A85-483F-9C44-6D87944D2D7C}" destId="{BE1FFF39-499B-43B9-BB1B-82E11A547216}" srcOrd="0" destOrd="0" presId="urn:microsoft.com/office/officeart/2005/8/layout/orgChart1"/>
    <dgm:cxn modelId="{94207CFB-16AA-429E-BD43-40E855B51708}" type="presParOf" srcId="{5E907AEF-8A85-483F-9C44-6D87944D2D7C}" destId="{BCB706A1-5407-4926-ACF7-76B70ED48EC0}" srcOrd="1" destOrd="0" presId="urn:microsoft.com/office/officeart/2005/8/layout/orgChart1"/>
    <dgm:cxn modelId="{1BF6C23E-A80D-4D6D-AAEB-A804362F8A3B}" type="presParOf" srcId="{BCB706A1-5407-4926-ACF7-76B70ED48EC0}" destId="{23CA6376-9F1B-4E8B-AD72-3A1FF8D03655}" srcOrd="0" destOrd="0" presId="urn:microsoft.com/office/officeart/2005/8/layout/orgChart1"/>
    <dgm:cxn modelId="{DEE3555E-51CF-4686-AE97-23C518DA1684}" type="presParOf" srcId="{23CA6376-9F1B-4E8B-AD72-3A1FF8D03655}" destId="{90361373-0054-4B9B-8171-1A479036C77E}" srcOrd="0" destOrd="0" presId="urn:microsoft.com/office/officeart/2005/8/layout/orgChart1"/>
    <dgm:cxn modelId="{432E3067-9583-4467-B7D1-7110F1D14F68}" type="presParOf" srcId="{23CA6376-9F1B-4E8B-AD72-3A1FF8D03655}" destId="{134889D9-BBF2-4079-9569-76E79ED97DDB}" srcOrd="1" destOrd="0" presId="urn:microsoft.com/office/officeart/2005/8/layout/orgChart1"/>
    <dgm:cxn modelId="{D0198A17-3BCE-47BF-9A2A-576C454DA400}" type="presParOf" srcId="{BCB706A1-5407-4926-ACF7-76B70ED48EC0}" destId="{821215F6-0D7B-4A2C-93E5-FCDB24DAAFE1}" srcOrd="1" destOrd="0" presId="urn:microsoft.com/office/officeart/2005/8/layout/orgChart1"/>
    <dgm:cxn modelId="{2119B79E-ECB6-4D5D-BF01-0B6C0BB6A9FC}" type="presParOf" srcId="{BCB706A1-5407-4926-ACF7-76B70ED48EC0}" destId="{CC394FFF-A501-4F59-BB5B-BB1C6377531A}" srcOrd="2" destOrd="0" presId="urn:microsoft.com/office/officeart/2005/8/layout/orgChart1"/>
    <dgm:cxn modelId="{D4DA36E0-B36F-4876-A540-598C80D66D30}" type="presParOf" srcId="{CC394FFF-A501-4F59-BB5B-BB1C6377531A}" destId="{8757AD58-F7DD-4247-BB46-0F7219DB26B1}" srcOrd="0" destOrd="0" presId="urn:microsoft.com/office/officeart/2005/8/layout/orgChart1"/>
    <dgm:cxn modelId="{6DE30E99-2191-4041-8E88-D6A15E16EBA0}" type="presParOf" srcId="{CC394FFF-A501-4F59-BB5B-BB1C6377531A}" destId="{EDF25499-EAFB-4B84-9FD5-042A195F730D}" srcOrd="1" destOrd="0" presId="urn:microsoft.com/office/officeart/2005/8/layout/orgChart1"/>
    <dgm:cxn modelId="{C2232D98-1E8A-4671-A6E7-9393A3B30577}" type="presParOf" srcId="{EDF25499-EAFB-4B84-9FD5-042A195F730D}" destId="{CFBB6F92-B4C1-494C-B7C6-3FEBCFE6E79F}" srcOrd="0" destOrd="0" presId="urn:microsoft.com/office/officeart/2005/8/layout/orgChart1"/>
    <dgm:cxn modelId="{95BBE662-01C2-480D-9EBA-E55DAC2B4FB5}" type="presParOf" srcId="{CFBB6F92-B4C1-494C-B7C6-3FEBCFE6E79F}" destId="{9FEDA448-A781-4F16-BCCB-BCFD5A7DC638}" srcOrd="0" destOrd="0" presId="urn:microsoft.com/office/officeart/2005/8/layout/orgChart1"/>
    <dgm:cxn modelId="{FA8A09F6-FF98-4C99-B296-76FB23B32F26}" type="presParOf" srcId="{CFBB6F92-B4C1-494C-B7C6-3FEBCFE6E79F}" destId="{BB429809-E19E-4FDF-8F67-68A3E1DEF3DD}" srcOrd="1" destOrd="0" presId="urn:microsoft.com/office/officeart/2005/8/layout/orgChart1"/>
    <dgm:cxn modelId="{DF04F9F9-34D7-40FB-8943-7E8E2C312599}" type="presParOf" srcId="{EDF25499-EAFB-4B84-9FD5-042A195F730D}" destId="{61FB6CB6-6326-4373-A004-74E90F89F0F4}" srcOrd="1" destOrd="0" presId="urn:microsoft.com/office/officeart/2005/8/layout/orgChart1"/>
    <dgm:cxn modelId="{D85A4A85-C96B-47D2-89BB-CA341EF4D639}" type="presParOf" srcId="{61FB6CB6-6326-4373-A004-74E90F89F0F4}" destId="{A1A7CF8A-9D72-4725-BA48-EEFC9906B923}" srcOrd="0" destOrd="0" presId="urn:microsoft.com/office/officeart/2005/8/layout/orgChart1"/>
    <dgm:cxn modelId="{D2436E66-DCA6-42C6-9CA2-2B7554040BEE}" type="presParOf" srcId="{61FB6CB6-6326-4373-A004-74E90F89F0F4}" destId="{5C394C62-8341-429D-8B77-CC409E09E408}" srcOrd="1" destOrd="0" presId="urn:microsoft.com/office/officeart/2005/8/layout/orgChart1"/>
    <dgm:cxn modelId="{4633EC8A-693C-43AB-8EE5-D1122ACE55F8}" type="presParOf" srcId="{5C394C62-8341-429D-8B77-CC409E09E408}" destId="{CA8D066D-A42E-49F9-B1E7-4A7E4DC1E1B7}" srcOrd="0" destOrd="0" presId="urn:microsoft.com/office/officeart/2005/8/layout/orgChart1"/>
    <dgm:cxn modelId="{DCD6C173-5401-44EC-B286-48126245FCEA}" type="presParOf" srcId="{CA8D066D-A42E-49F9-B1E7-4A7E4DC1E1B7}" destId="{9E4DC3B7-EFCC-4979-AD95-7B3DCBA741A9}" srcOrd="0" destOrd="0" presId="urn:microsoft.com/office/officeart/2005/8/layout/orgChart1"/>
    <dgm:cxn modelId="{CA6E3898-AF6E-4577-A761-96B1A7AB0228}" type="presParOf" srcId="{CA8D066D-A42E-49F9-B1E7-4A7E4DC1E1B7}" destId="{0F014938-FCA6-4924-9216-AC726A852EBB}" srcOrd="1" destOrd="0" presId="urn:microsoft.com/office/officeart/2005/8/layout/orgChart1"/>
    <dgm:cxn modelId="{DF6806FA-846E-4ACB-BBC3-0155F6A55FD2}" type="presParOf" srcId="{5C394C62-8341-429D-8B77-CC409E09E408}" destId="{DB243A9B-4132-47DF-86EB-D79DC3B05497}" srcOrd="1" destOrd="0" presId="urn:microsoft.com/office/officeart/2005/8/layout/orgChart1"/>
    <dgm:cxn modelId="{0F2AEB66-24A1-4407-A11B-28590ECCAAA7}" type="presParOf" srcId="{5C394C62-8341-429D-8B77-CC409E09E408}" destId="{05E583B9-0730-4618-A22F-A88BCE94A413}" srcOrd="2" destOrd="0" presId="urn:microsoft.com/office/officeart/2005/8/layout/orgChart1"/>
    <dgm:cxn modelId="{94C6B0C9-D132-4CB6-8A4D-8B1F52F1AF36}" type="presParOf" srcId="{EDF25499-EAFB-4B84-9FD5-042A195F730D}" destId="{F416B57E-58B4-4840-AC50-3618AEA54FEA}" srcOrd="2" destOrd="0" presId="urn:microsoft.com/office/officeart/2005/8/layout/orgChart1"/>
    <dgm:cxn modelId="{EF2CEDA9-B40C-4FE0-8A78-9B1A7811ED7B}" type="presParOf" srcId="{CC394FFF-A501-4F59-BB5B-BB1C6377531A}" destId="{5D507DC9-1390-4DCB-B906-58D4CE248D19}" srcOrd="2" destOrd="0" presId="urn:microsoft.com/office/officeart/2005/8/layout/orgChart1"/>
    <dgm:cxn modelId="{10F7F158-19EB-47C8-9214-3219F86330DD}" type="presParOf" srcId="{CC394FFF-A501-4F59-BB5B-BB1C6377531A}" destId="{8C6ED20C-9A04-4533-9C70-05BC9DA73060}" srcOrd="3" destOrd="0" presId="urn:microsoft.com/office/officeart/2005/8/layout/orgChart1"/>
    <dgm:cxn modelId="{AB72AB3E-B82A-46B4-B275-0647AB61F309}" type="presParOf" srcId="{8C6ED20C-9A04-4533-9C70-05BC9DA73060}" destId="{390E342C-9C44-4F32-876C-22ECE69E2C7B}" srcOrd="0" destOrd="0" presId="urn:microsoft.com/office/officeart/2005/8/layout/orgChart1"/>
    <dgm:cxn modelId="{E66F796E-86AD-4919-8E26-64C8CE9D7DB3}" type="presParOf" srcId="{390E342C-9C44-4F32-876C-22ECE69E2C7B}" destId="{BBA92A3D-5BA0-4D31-AAC7-81D042E78D34}" srcOrd="0" destOrd="0" presId="urn:microsoft.com/office/officeart/2005/8/layout/orgChart1"/>
    <dgm:cxn modelId="{91B88A92-E490-437A-94CC-64155FEB5CA8}" type="presParOf" srcId="{390E342C-9C44-4F32-876C-22ECE69E2C7B}" destId="{5801AD36-00F7-441B-A2B2-FA0F0C25CDBF}" srcOrd="1" destOrd="0" presId="urn:microsoft.com/office/officeart/2005/8/layout/orgChart1"/>
    <dgm:cxn modelId="{50AA75D1-2DCF-4855-A5EC-742EE435A41E}" type="presParOf" srcId="{8C6ED20C-9A04-4533-9C70-05BC9DA73060}" destId="{D329ADC3-DEFB-45F7-9880-C1A0E60C5A26}" srcOrd="1" destOrd="0" presId="urn:microsoft.com/office/officeart/2005/8/layout/orgChart1"/>
    <dgm:cxn modelId="{5C58D5C7-AF7D-4839-AE16-E8BCF6194CDF}" type="presParOf" srcId="{D329ADC3-DEFB-45F7-9880-C1A0E60C5A26}" destId="{75F0767A-DFF1-4528-87C5-2A4B35C2656D}" srcOrd="0" destOrd="0" presId="urn:microsoft.com/office/officeart/2005/8/layout/orgChart1"/>
    <dgm:cxn modelId="{154719C4-8412-4AF7-BC80-F929DBDAF89D}" type="presParOf" srcId="{D329ADC3-DEFB-45F7-9880-C1A0E60C5A26}" destId="{8C6BDECB-7D91-48CF-91C2-5C0FFFA886DC}" srcOrd="1" destOrd="0" presId="urn:microsoft.com/office/officeart/2005/8/layout/orgChart1"/>
    <dgm:cxn modelId="{0B6CE30B-E08D-4CBA-B46F-FADA09C3990D}" type="presParOf" srcId="{8C6BDECB-7D91-48CF-91C2-5C0FFFA886DC}" destId="{6C139847-006B-4AFF-BA95-D8BDD364FA44}" srcOrd="0" destOrd="0" presId="urn:microsoft.com/office/officeart/2005/8/layout/orgChart1"/>
    <dgm:cxn modelId="{683AA29F-8631-4F35-B8E3-1A768BCE44E3}" type="presParOf" srcId="{6C139847-006B-4AFF-BA95-D8BDD364FA44}" destId="{0F4A9116-0144-47E5-801A-F8D175DB807A}" srcOrd="0" destOrd="0" presId="urn:microsoft.com/office/officeart/2005/8/layout/orgChart1"/>
    <dgm:cxn modelId="{3DDA3DB3-9ECD-4EDA-8174-44E618EE5E27}" type="presParOf" srcId="{6C139847-006B-4AFF-BA95-D8BDD364FA44}" destId="{1EAE885F-0050-4361-A389-F6F6F07EAB72}" srcOrd="1" destOrd="0" presId="urn:microsoft.com/office/officeart/2005/8/layout/orgChart1"/>
    <dgm:cxn modelId="{0112748D-D914-4485-97C1-56181C5700E9}" type="presParOf" srcId="{8C6BDECB-7D91-48CF-91C2-5C0FFFA886DC}" destId="{2FC3C649-4E43-44C4-B49D-794960084AA0}" srcOrd="1" destOrd="0" presId="urn:microsoft.com/office/officeart/2005/8/layout/orgChart1"/>
    <dgm:cxn modelId="{ECCF6652-B866-4D95-B480-786F2CB06745}" type="presParOf" srcId="{8C6BDECB-7D91-48CF-91C2-5C0FFFA886DC}" destId="{D7EF598F-B900-4284-A4ED-F83BF19B5B0D}" srcOrd="2" destOrd="0" presId="urn:microsoft.com/office/officeart/2005/8/layout/orgChart1"/>
    <dgm:cxn modelId="{1FA86D20-5ABE-4940-81DA-44378D46B427}" type="presParOf" srcId="{8C6ED20C-9A04-4533-9C70-05BC9DA73060}" destId="{DA2138A4-F4FE-44F7-88DD-7E09ED7765FE}" srcOrd="2" destOrd="0" presId="urn:microsoft.com/office/officeart/2005/8/layout/orgChart1"/>
    <dgm:cxn modelId="{C3834153-64B6-4966-9C2A-587DCDCD7B16}" type="presParOf" srcId="{5E907AEF-8A85-483F-9C44-6D87944D2D7C}" destId="{E09C4234-A67D-4331-A6E9-05518A876A8D}" srcOrd="2" destOrd="0" presId="urn:microsoft.com/office/officeart/2005/8/layout/orgChart1"/>
    <dgm:cxn modelId="{4E6615BB-29BB-45CB-8717-36FC432D6486}" type="presParOf" srcId="{5E907AEF-8A85-483F-9C44-6D87944D2D7C}" destId="{7961ABDF-C477-4004-ACFE-BFB521BA4A3B}" srcOrd="3" destOrd="0" presId="urn:microsoft.com/office/officeart/2005/8/layout/orgChart1"/>
    <dgm:cxn modelId="{FB041CAE-A6D8-4C64-948A-9524792D8FC9}" type="presParOf" srcId="{7961ABDF-C477-4004-ACFE-BFB521BA4A3B}" destId="{FDE728A4-D7A9-47A7-8DAD-B9ECA5DA2206}" srcOrd="0" destOrd="0" presId="urn:microsoft.com/office/officeart/2005/8/layout/orgChart1"/>
    <dgm:cxn modelId="{902FD560-07A2-43E0-B77E-2EB3F7A68D56}" type="presParOf" srcId="{FDE728A4-D7A9-47A7-8DAD-B9ECA5DA2206}" destId="{2F23CE15-EE08-4524-95DC-0F497B95D4B3}" srcOrd="0" destOrd="0" presId="urn:microsoft.com/office/officeart/2005/8/layout/orgChart1"/>
    <dgm:cxn modelId="{A653EBC3-B07A-4F7B-861D-0D54A7960194}" type="presParOf" srcId="{FDE728A4-D7A9-47A7-8DAD-B9ECA5DA2206}" destId="{128550EB-6C50-40AB-8D9B-BA347128E0D3}" srcOrd="1" destOrd="0" presId="urn:microsoft.com/office/officeart/2005/8/layout/orgChart1"/>
    <dgm:cxn modelId="{2474A2E0-B9B6-4479-A9FA-596E1765E34A}" type="presParOf" srcId="{7961ABDF-C477-4004-ACFE-BFB521BA4A3B}" destId="{D8967F29-0CF9-4550-8666-9AEC7F33FF90}" srcOrd="1" destOrd="0" presId="urn:microsoft.com/office/officeart/2005/8/layout/orgChart1"/>
    <dgm:cxn modelId="{27D0EC57-4727-414F-983E-1DC326E380A8}" type="presParOf" srcId="{D8967F29-0CF9-4550-8666-9AEC7F33FF90}" destId="{D0761E9F-56FB-4582-B9A1-953489AFB493}" srcOrd="0" destOrd="0" presId="urn:microsoft.com/office/officeart/2005/8/layout/orgChart1"/>
    <dgm:cxn modelId="{D1DAF1F0-377D-4B53-A12D-87CE90444E4F}" type="presParOf" srcId="{D8967F29-0CF9-4550-8666-9AEC7F33FF90}" destId="{988239EF-6500-48BC-A14C-775B25460239}" srcOrd="1" destOrd="0" presId="urn:microsoft.com/office/officeart/2005/8/layout/orgChart1"/>
    <dgm:cxn modelId="{EC370FE9-EDE2-498D-BD07-426E7EE483EA}" type="presParOf" srcId="{988239EF-6500-48BC-A14C-775B25460239}" destId="{111116A6-1632-4D11-888F-D07699E9E98D}" srcOrd="0" destOrd="0" presId="urn:microsoft.com/office/officeart/2005/8/layout/orgChart1"/>
    <dgm:cxn modelId="{32F78E40-24D9-409C-BF64-D5DD3F60A550}" type="presParOf" srcId="{111116A6-1632-4D11-888F-D07699E9E98D}" destId="{2A2ACF17-6779-4A04-A0F7-26C4DB97B496}" srcOrd="0" destOrd="0" presId="urn:microsoft.com/office/officeart/2005/8/layout/orgChart1"/>
    <dgm:cxn modelId="{9CD41601-4F7A-4428-ADF2-0578B8A7739D}" type="presParOf" srcId="{111116A6-1632-4D11-888F-D07699E9E98D}" destId="{0461C507-D0FE-43DD-ADE8-51CE284B4B6F}" srcOrd="1" destOrd="0" presId="urn:microsoft.com/office/officeart/2005/8/layout/orgChart1"/>
    <dgm:cxn modelId="{A77F549A-94B9-4D70-B990-326602598818}" type="presParOf" srcId="{988239EF-6500-48BC-A14C-775B25460239}" destId="{8444D194-AE93-448E-A24B-F19831B4B20C}" srcOrd="1" destOrd="0" presId="urn:microsoft.com/office/officeart/2005/8/layout/orgChart1"/>
    <dgm:cxn modelId="{ACA3F26A-600D-4F09-B4AE-B7034E1BC064}" type="presParOf" srcId="{988239EF-6500-48BC-A14C-775B25460239}" destId="{FF8634A2-4926-4867-A79D-95E802A20DCB}" srcOrd="2" destOrd="0" presId="urn:microsoft.com/office/officeart/2005/8/layout/orgChart1"/>
    <dgm:cxn modelId="{E7F1DD19-7023-42A2-A4A3-9711AD459836}" type="presParOf" srcId="{7961ABDF-C477-4004-ACFE-BFB521BA4A3B}" destId="{6D21AD00-83E2-4584-BE84-86511748D48E}" srcOrd="2" destOrd="0" presId="urn:microsoft.com/office/officeart/2005/8/layout/orgChart1"/>
    <dgm:cxn modelId="{9096B320-C0E4-4E91-9219-29664F11D0A1}" type="presParOf" srcId="{3523DA26-FB83-4A50-94C7-D830219F026D}" destId="{DC595C28-C2BE-47D6-8987-4B1D99AC182E}" srcOrd="2" destOrd="0" presId="urn:microsoft.com/office/officeart/2005/8/layout/orgChart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61E9F-56FB-4582-B9A1-953489AFB493}">
      <dsp:nvSpPr>
        <dsp:cNvPr id="0" name=""/>
        <dsp:cNvSpPr/>
      </dsp:nvSpPr>
      <dsp:spPr>
        <a:xfrm>
          <a:off x="8575190" y="2180428"/>
          <a:ext cx="331024" cy="1134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779"/>
              </a:lnTo>
              <a:lnTo>
                <a:pt x="331024" y="1134779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9C4234-A67D-4331-A6E9-05518A876A8D}">
      <dsp:nvSpPr>
        <dsp:cNvPr id="0" name=""/>
        <dsp:cNvSpPr/>
      </dsp:nvSpPr>
      <dsp:spPr>
        <a:xfrm>
          <a:off x="7511601" y="1145740"/>
          <a:ext cx="1962379" cy="485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852"/>
              </a:lnTo>
              <a:lnTo>
                <a:pt x="1962379" y="249852"/>
              </a:lnTo>
              <a:lnTo>
                <a:pt x="1962379" y="485785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F0767A-DFF1-4528-87C5-2A4B35C2656D}">
      <dsp:nvSpPr>
        <dsp:cNvPr id="0" name=""/>
        <dsp:cNvSpPr/>
      </dsp:nvSpPr>
      <dsp:spPr>
        <a:xfrm>
          <a:off x="6743602" y="3561690"/>
          <a:ext cx="285981" cy="864131"/>
        </a:xfrm>
        <a:custGeom>
          <a:avLst/>
          <a:gdLst/>
          <a:ahLst/>
          <a:cxnLst/>
          <a:rect l="0" t="0" r="0" b="0"/>
          <a:pathLst>
            <a:path>
              <a:moveTo>
                <a:pt x="285981" y="0"/>
              </a:moveTo>
              <a:lnTo>
                <a:pt x="285981" y="864131"/>
              </a:lnTo>
              <a:lnTo>
                <a:pt x="0" y="864131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07DC9-1390-4DCB-B906-58D4CE248D19}">
      <dsp:nvSpPr>
        <dsp:cNvPr id="0" name=""/>
        <dsp:cNvSpPr/>
      </dsp:nvSpPr>
      <dsp:spPr>
        <a:xfrm>
          <a:off x="5240352" y="2162969"/>
          <a:ext cx="386938" cy="1064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4999"/>
              </a:lnTo>
              <a:lnTo>
                <a:pt x="386938" y="1064999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A7CF8A-9D72-4725-BA48-EEFC9906B923}">
      <dsp:nvSpPr>
        <dsp:cNvPr id="0" name=""/>
        <dsp:cNvSpPr/>
      </dsp:nvSpPr>
      <dsp:spPr>
        <a:xfrm>
          <a:off x="3111942" y="3561690"/>
          <a:ext cx="318705" cy="874692"/>
        </a:xfrm>
        <a:custGeom>
          <a:avLst/>
          <a:gdLst/>
          <a:ahLst/>
          <a:cxnLst/>
          <a:rect l="0" t="0" r="0" b="0"/>
          <a:pathLst>
            <a:path>
              <a:moveTo>
                <a:pt x="318705" y="0"/>
              </a:moveTo>
              <a:lnTo>
                <a:pt x="318705" y="874692"/>
              </a:lnTo>
              <a:lnTo>
                <a:pt x="0" y="874692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7AD58-F7DD-4247-BB46-0F7219DB26B1}">
      <dsp:nvSpPr>
        <dsp:cNvPr id="0" name=""/>
        <dsp:cNvSpPr/>
      </dsp:nvSpPr>
      <dsp:spPr>
        <a:xfrm>
          <a:off x="4658901" y="2162969"/>
          <a:ext cx="581450" cy="1064999"/>
        </a:xfrm>
        <a:custGeom>
          <a:avLst/>
          <a:gdLst/>
          <a:ahLst/>
          <a:cxnLst/>
          <a:rect l="0" t="0" r="0" b="0"/>
          <a:pathLst>
            <a:path>
              <a:moveTo>
                <a:pt x="581450" y="0"/>
              </a:moveTo>
              <a:lnTo>
                <a:pt x="581450" y="1064999"/>
              </a:lnTo>
              <a:lnTo>
                <a:pt x="0" y="1064999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1FFF39-499B-43B9-BB1B-82E11A547216}">
      <dsp:nvSpPr>
        <dsp:cNvPr id="0" name=""/>
        <dsp:cNvSpPr/>
      </dsp:nvSpPr>
      <dsp:spPr>
        <a:xfrm>
          <a:off x="5240352" y="1145740"/>
          <a:ext cx="2271249" cy="478325"/>
        </a:xfrm>
        <a:custGeom>
          <a:avLst/>
          <a:gdLst/>
          <a:ahLst/>
          <a:cxnLst/>
          <a:rect l="0" t="0" r="0" b="0"/>
          <a:pathLst>
            <a:path>
              <a:moveTo>
                <a:pt x="2271249" y="0"/>
              </a:moveTo>
              <a:lnTo>
                <a:pt x="2271249" y="242392"/>
              </a:lnTo>
              <a:lnTo>
                <a:pt x="0" y="242392"/>
              </a:lnTo>
              <a:lnTo>
                <a:pt x="0" y="478325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CDAF51-9B70-4CC1-A95E-A7C645A5349A}">
      <dsp:nvSpPr>
        <dsp:cNvPr id="0" name=""/>
        <dsp:cNvSpPr/>
      </dsp:nvSpPr>
      <dsp:spPr>
        <a:xfrm>
          <a:off x="6217510" y="493566"/>
          <a:ext cx="2588180" cy="6521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Umsetzung Nachhaltigkeit der RED II</a:t>
          </a:r>
        </a:p>
      </dsp:txBody>
      <dsp:txXfrm>
        <a:off x="6217510" y="493566"/>
        <a:ext cx="2588180" cy="652173"/>
      </dsp:txXfrm>
    </dsp:sp>
    <dsp:sp modelId="{90361373-0054-4B9B-8171-1A479036C77E}">
      <dsp:nvSpPr>
        <dsp:cNvPr id="0" name=""/>
        <dsp:cNvSpPr/>
      </dsp:nvSpPr>
      <dsp:spPr>
        <a:xfrm>
          <a:off x="4116863" y="1624065"/>
          <a:ext cx="2246977" cy="5389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 err="1"/>
            <a:t>BioSt-NachV</a:t>
          </a:r>
          <a:endParaRPr lang="de-DE" sz="1600" kern="1200" dirty="0"/>
        </a:p>
      </dsp:txBody>
      <dsp:txXfrm>
        <a:off x="4116863" y="1624065"/>
        <a:ext cx="2246977" cy="538903"/>
      </dsp:txXfrm>
    </dsp:sp>
    <dsp:sp modelId="{9FEDA448-A781-4F16-BCCB-BCFD5A7DC638}">
      <dsp:nvSpPr>
        <dsp:cNvPr id="0" name=""/>
        <dsp:cNvSpPr/>
      </dsp:nvSpPr>
      <dsp:spPr>
        <a:xfrm>
          <a:off x="2202393" y="2894248"/>
          <a:ext cx="2456507" cy="6674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Biogasanlagen &lt; 2 MW Feuerungswärmeleistung</a:t>
          </a:r>
        </a:p>
      </dsp:txBody>
      <dsp:txXfrm>
        <a:off x="2202393" y="2894248"/>
        <a:ext cx="2456507" cy="667442"/>
      </dsp:txXfrm>
    </dsp:sp>
    <dsp:sp modelId="{9E4DC3B7-EFCC-4979-AD95-7B3DCBA741A9}">
      <dsp:nvSpPr>
        <dsp:cNvPr id="0" name=""/>
        <dsp:cNvSpPr/>
      </dsp:nvSpPr>
      <dsp:spPr>
        <a:xfrm>
          <a:off x="864964" y="4194664"/>
          <a:ext cx="2246977" cy="4834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Keine Anforderungen</a:t>
          </a:r>
        </a:p>
      </dsp:txBody>
      <dsp:txXfrm>
        <a:off x="864964" y="4194664"/>
        <a:ext cx="2246977" cy="483437"/>
      </dsp:txXfrm>
    </dsp:sp>
    <dsp:sp modelId="{BBA92A3D-5BA0-4D31-AAC7-81D042E78D34}">
      <dsp:nvSpPr>
        <dsp:cNvPr id="0" name=""/>
        <dsp:cNvSpPr/>
      </dsp:nvSpPr>
      <dsp:spPr>
        <a:xfrm>
          <a:off x="5627290" y="2894248"/>
          <a:ext cx="2804587" cy="6674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Biogasanlagen ≥ </a:t>
          </a:r>
          <a:r>
            <a:rPr lang="de-DE" sz="1600" kern="1200" dirty="0"/>
            <a:t>2 MW Feuerungswärmeleistung</a:t>
          </a:r>
        </a:p>
      </dsp:txBody>
      <dsp:txXfrm>
        <a:off x="5627290" y="2894248"/>
        <a:ext cx="2804587" cy="667442"/>
      </dsp:txXfrm>
    </dsp:sp>
    <dsp:sp modelId="{0F4A9116-0144-47E5-801A-F8D175DB807A}">
      <dsp:nvSpPr>
        <dsp:cNvPr id="0" name=""/>
        <dsp:cNvSpPr/>
      </dsp:nvSpPr>
      <dsp:spPr>
        <a:xfrm>
          <a:off x="4450517" y="4091561"/>
          <a:ext cx="2293085" cy="6685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Nachhaltigkeit               EEG-vergütungsrelevant</a:t>
          </a:r>
        </a:p>
      </dsp:txBody>
      <dsp:txXfrm>
        <a:off x="4450517" y="4091561"/>
        <a:ext cx="2293085" cy="668520"/>
      </dsp:txXfrm>
    </dsp:sp>
    <dsp:sp modelId="{2F23CE15-EE08-4524-95DC-0F497B95D4B3}">
      <dsp:nvSpPr>
        <dsp:cNvPr id="0" name=""/>
        <dsp:cNvSpPr/>
      </dsp:nvSpPr>
      <dsp:spPr>
        <a:xfrm>
          <a:off x="8350492" y="1631525"/>
          <a:ext cx="2246977" cy="5489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 err="1"/>
            <a:t>BioKraft-NachV</a:t>
          </a:r>
          <a:endParaRPr lang="de-DE" sz="1600" kern="1200" dirty="0"/>
        </a:p>
      </dsp:txBody>
      <dsp:txXfrm>
        <a:off x="8350492" y="1631525"/>
        <a:ext cx="2246977" cy="548902"/>
      </dsp:txXfrm>
    </dsp:sp>
    <dsp:sp modelId="{2A2ACF17-6779-4A04-A0F7-26C4DB97B496}">
      <dsp:nvSpPr>
        <dsp:cNvPr id="0" name=""/>
        <dsp:cNvSpPr/>
      </dsp:nvSpPr>
      <dsp:spPr>
        <a:xfrm>
          <a:off x="8906214" y="2654799"/>
          <a:ext cx="2246977" cy="13208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600" kern="1200" dirty="0">
              <a:solidFill>
                <a:schemeClr val="bg1"/>
              </a:solidFill>
            </a:rPr>
            <a:t>Alle Anlagen, die Kraftstoffe auf die Kraftstoffquote nach §37a BImSchG anrechnen möchten</a:t>
          </a:r>
          <a:endParaRPr lang="de-DE" sz="1600" kern="1200" dirty="0">
            <a:solidFill>
              <a:schemeClr val="bg1"/>
            </a:solidFill>
          </a:endParaRPr>
        </a:p>
      </dsp:txBody>
      <dsp:txXfrm>
        <a:off x="8906214" y="2654799"/>
        <a:ext cx="2246977" cy="1320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2593" cy="497683"/>
          </a:xfrm>
          <a:prstGeom prst="rect">
            <a:avLst/>
          </a:prstGeom>
        </p:spPr>
        <p:txBody>
          <a:bodyPr vert="horz" lIns="91585" tIns="45793" rIns="91585" bIns="45793" rtlCol="0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7782" y="0"/>
            <a:ext cx="2952593" cy="497683"/>
          </a:xfrm>
          <a:prstGeom prst="rect">
            <a:avLst/>
          </a:prstGeom>
        </p:spPr>
        <p:txBody>
          <a:bodyPr vert="horz" lIns="91585" tIns="45793" rIns="91585" bIns="45793" rtlCol="0"/>
          <a:lstStyle>
            <a:lvl1pPr algn="r">
              <a:defRPr sz="1100"/>
            </a:lvl1pPr>
          </a:lstStyle>
          <a:p>
            <a:fld id="{B61A47A0-A4D3-AC4E-9F0B-0046B8EE747C}" type="datetime1">
              <a:rPr lang="de-DE" smtClean="0"/>
              <a:pPr/>
              <a:t>15.09.2022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43243"/>
            <a:ext cx="2952593" cy="497682"/>
          </a:xfrm>
          <a:prstGeom prst="rect">
            <a:avLst/>
          </a:prstGeom>
        </p:spPr>
        <p:txBody>
          <a:bodyPr vert="horz" lIns="91585" tIns="45793" rIns="91585" bIns="45793" rtlCol="0" anchor="b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7782" y="9443243"/>
            <a:ext cx="2952593" cy="497682"/>
          </a:xfrm>
          <a:prstGeom prst="rect">
            <a:avLst/>
          </a:prstGeom>
        </p:spPr>
        <p:txBody>
          <a:bodyPr vert="horz" lIns="91585" tIns="45793" rIns="91585" bIns="45793" rtlCol="0" anchor="b"/>
          <a:lstStyle>
            <a:lvl1pPr algn="r">
              <a:defRPr sz="1100"/>
            </a:lvl1pPr>
          </a:lstStyle>
          <a:p>
            <a:fld id="{03939D47-FE90-4E03-AA0D-A20DC98ED28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48733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1850" cy="497126"/>
          </a:xfrm>
          <a:prstGeom prst="rect">
            <a:avLst/>
          </a:prstGeom>
        </p:spPr>
        <p:txBody>
          <a:bodyPr vert="horz" lIns="91585" tIns="45793" rIns="91585" bIns="45793" rtlCol="0"/>
          <a:lstStyle>
            <a:lvl1pPr algn="l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8539" y="2"/>
            <a:ext cx="2951850" cy="497126"/>
          </a:xfrm>
          <a:prstGeom prst="rect">
            <a:avLst/>
          </a:prstGeom>
        </p:spPr>
        <p:txBody>
          <a:bodyPr vert="horz" lIns="91585" tIns="45793" rIns="91585" bIns="45793" rtlCol="0"/>
          <a:lstStyle>
            <a:lvl1pPr algn="r">
              <a:defRPr sz="1100">
                <a:latin typeface="Arial" charset="0"/>
              </a:defRPr>
            </a:lvl1pPr>
          </a:lstStyle>
          <a:p>
            <a:pPr>
              <a:defRPr/>
            </a:pPr>
            <a:fld id="{21C0637D-25A3-634D-8582-C51A9EBBA2B6}" type="datetime1">
              <a:rPr lang="de-DE" smtClean="0"/>
              <a:pPr>
                <a:defRPr/>
              </a:pPr>
              <a:t>15.09.2022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85" tIns="45793" rIns="91585" bIns="45793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198" y="4722696"/>
            <a:ext cx="5449570" cy="4474131"/>
          </a:xfrm>
          <a:prstGeom prst="rect">
            <a:avLst/>
          </a:prstGeom>
        </p:spPr>
        <p:txBody>
          <a:bodyPr vert="horz" lIns="91585" tIns="45793" rIns="91585" bIns="45793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43663"/>
            <a:ext cx="2951850" cy="497126"/>
          </a:xfrm>
          <a:prstGeom prst="rect">
            <a:avLst/>
          </a:prstGeom>
        </p:spPr>
        <p:txBody>
          <a:bodyPr vert="horz" lIns="91585" tIns="45793" rIns="91585" bIns="45793" rtlCol="0" anchor="b"/>
          <a:lstStyle>
            <a:lvl1pPr algn="l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8539" y="9443663"/>
            <a:ext cx="2951850" cy="497126"/>
          </a:xfrm>
          <a:prstGeom prst="rect">
            <a:avLst/>
          </a:prstGeom>
        </p:spPr>
        <p:txBody>
          <a:bodyPr vert="horz" lIns="91585" tIns="45793" rIns="91585" bIns="45793" rtlCol="0" anchor="b"/>
          <a:lstStyle>
            <a:lvl1pPr algn="r">
              <a:defRPr sz="1100">
                <a:latin typeface="Arial" charset="0"/>
              </a:defRPr>
            </a:lvl1pPr>
          </a:lstStyle>
          <a:p>
            <a:pPr>
              <a:defRPr/>
            </a:pPr>
            <a:fld id="{F64BD7C5-CBE9-445C-A975-61468FDCDE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49180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7813" cy="37290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4BD7C5-CBE9-445C-A975-61468FDCDE8A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6253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7813" cy="37290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4BD7C5-CBE9-445C-A975-61468FDCDE8A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512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t neu V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5" descr="Puzzleteile-alle.png">
            <a:extLst>
              <a:ext uri="{FF2B5EF4-FFF2-40B4-BE49-F238E27FC236}">
                <a16:creationId xmlns:a16="http://schemas.microsoft.com/office/drawing/2014/main" id="{28426C1F-9AA1-49C7-AD24-B123E1FEFE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4223166"/>
            <a:ext cx="2746114" cy="273248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7215" y="2060848"/>
            <a:ext cx="10465164" cy="143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rgbClr val="0082B0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Titel Vortrag</a:t>
            </a:r>
          </a:p>
        </p:txBody>
      </p:sp>
      <p:pic>
        <p:nvPicPr>
          <p:cNvPr id="2" name="Bild 3" descr="Fachverband Biogas-Logo-CMYK.eps">
            <a:extLst>
              <a:ext uri="{FF2B5EF4-FFF2-40B4-BE49-F238E27FC236}">
                <a16:creationId xmlns:a16="http://schemas.microsoft.com/office/drawing/2014/main" id="{49D033F0-0FD2-4C77-8FDD-1761829A3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52" y="188642"/>
            <a:ext cx="2702644" cy="107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9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 dt neu V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5" descr="Puzzleteile-alle.png">
            <a:extLst>
              <a:ext uri="{FF2B5EF4-FFF2-40B4-BE49-F238E27FC236}">
                <a16:creationId xmlns:a16="http://schemas.microsoft.com/office/drawing/2014/main" id="{28426C1F-9AA1-49C7-AD24-B123E1FEFE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399" y="4509360"/>
            <a:ext cx="2211371" cy="2160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7215" y="2060848"/>
            <a:ext cx="10465164" cy="143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rgbClr val="0082B0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Titel Vortrag</a:t>
            </a:r>
          </a:p>
        </p:txBody>
      </p:sp>
      <p:pic>
        <p:nvPicPr>
          <p:cNvPr id="2" name="Bild 3" descr="Fachverband Biogas-Logo-CMYK.eps">
            <a:extLst>
              <a:ext uri="{FF2B5EF4-FFF2-40B4-BE49-F238E27FC236}">
                <a16:creationId xmlns:a16="http://schemas.microsoft.com/office/drawing/2014/main" id="{97A3B49D-D604-4765-849A-FAFCE8447E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52" y="188642"/>
            <a:ext cx="2702644" cy="107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3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int neu V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37215" y="2060848"/>
            <a:ext cx="10465164" cy="143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rgbClr val="0082B0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Titel international</a:t>
            </a:r>
          </a:p>
        </p:txBody>
      </p:sp>
      <p:pic>
        <p:nvPicPr>
          <p:cNvPr id="4" name="Bild 7" descr="Biogas-Puzzleteile-Kreis-EN.png">
            <a:extLst>
              <a:ext uri="{FF2B5EF4-FFF2-40B4-BE49-F238E27FC236}">
                <a16:creationId xmlns:a16="http://schemas.microsoft.com/office/drawing/2014/main" id="{CAFFDF47-EE15-47F2-A941-B7A49E1A9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4509520"/>
            <a:ext cx="3576399" cy="3600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2" name="Bild 8" descr="Fachverband-Biogas-Logo-international.jpg">
            <a:extLst>
              <a:ext uri="{FF2B5EF4-FFF2-40B4-BE49-F238E27FC236}">
                <a16:creationId xmlns:a16="http://schemas.microsoft.com/office/drawing/2014/main" id="{D6A6D0A4-8A99-40B1-BD81-DA540CF7B5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970" y="188642"/>
            <a:ext cx="2736304" cy="179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9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int neu V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37215" y="2060848"/>
            <a:ext cx="10465164" cy="143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rgbClr val="0082B0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Titel international</a:t>
            </a:r>
          </a:p>
        </p:txBody>
      </p:sp>
      <p:pic>
        <p:nvPicPr>
          <p:cNvPr id="4" name="Bild 7" descr="Biogas-Puzzleteile-Kreis-EN.png">
            <a:extLst>
              <a:ext uri="{FF2B5EF4-FFF2-40B4-BE49-F238E27FC236}">
                <a16:creationId xmlns:a16="http://schemas.microsoft.com/office/drawing/2014/main" id="{799298E0-35FA-4C96-8271-161AD4FC9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4869160"/>
            <a:ext cx="2232248" cy="2160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3" name="Bild 8" descr="Fachverband-Biogas-Logo-international.jpg">
            <a:extLst>
              <a:ext uri="{FF2B5EF4-FFF2-40B4-BE49-F238E27FC236}">
                <a16:creationId xmlns:a16="http://schemas.microsoft.com/office/drawing/2014/main" id="{54E24AE3-F42C-4802-B2E6-A4EAC06545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970" y="188642"/>
            <a:ext cx="2736304" cy="179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3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1372" y="6400800"/>
            <a:ext cx="2976331" cy="457200"/>
          </a:xfrm>
          <a:ln/>
        </p:spPr>
        <p:txBody>
          <a:bodyPr/>
          <a:lstStyle>
            <a:lvl1pPr>
              <a:defRPr>
                <a:solidFill>
                  <a:srgbClr val="0082B0"/>
                </a:solidFill>
              </a:defRPr>
            </a:lvl1pPr>
          </a:lstStyle>
          <a:p>
            <a:pPr>
              <a:defRPr/>
            </a:pPr>
            <a:r>
              <a:rPr lang="de-DE"/>
              <a:t>Georg Friedl &amp; Florian Strippel 24.11.2020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r">
              <a:defRPr>
                <a:solidFill>
                  <a:srgbClr val="0082B0"/>
                </a:solidFill>
              </a:defRPr>
            </a:lvl1pPr>
          </a:lstStyle>
          <a:p>
            <a:pPr>
              <a:defRPr/>
            </a:pPr>
            <a:fld id="{12AF9BAD-775A-4C64-ACE3-76CB4F6FA34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529167" y="1556792"/>
            <a:ext cx="11178119" cy="4536504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007FAC"/>
              </a:buClr>
              <a:buFont typeface="Arial" pitchFamily="34" charset="0"/>
              <a:buChar char="•"/>
              <a:defRPr b="0">
                <a:solidFill>
                  <a:srgbClr val="0082B0"/>
                </a:solidFill>
              </a:defRPr>
            </a:lvl1pPr>
            <a:lvl2pPr marL="742950" indent="-285750">
              <a:buClrTx/>
              <a:buFont typeface="Arial"/>
              <a:buChar char="•"/>
              <a:defRPr sz="1800">
                <a:solidFill>
                  <a:srgbClr val="0082B0"/>
                </a:solidFill>
              </a:defRPr>
            </a:lvl2pPr>
            <a:lvl3pPr marL="1143000" indent="-228600">
              <a:buClrTx/>
              <a:buFont typeface="Arial"/>
              <a:buChar char="•"/>
              <a:defRPr sz="1800">
                <a:solidFill>
                  <a:srgbClr val="0082B0"/>
                </a:solidFill>
              </a:defRPr>
            </a:lvl3pPr>
            <a:lvl4pPr marL="1600200" indent="-228600">
              <a:buClrTx/>
              <a:buFont typeface="Arial"/>
              <a:buChar char="•"/>
              <a:defRPr sz="1800">
                <a:solidFill>
                  <a:srgbClr val="0082B0"/>
                </a:solidFill>
              </a:defRPr>
            </a:lvl4pPr>
            <a:lvl5pPr marL="2057400" indent="-228600">
              <a:buClrTx/>
              <a:buFont typeface="Arial"/>
              <a:buChar char="•"/>
              <a:defRPr sz="1800">
                <a:solidFill>
                  <a:srgbClr val="0082B0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529169" y="228600"/>
            <a:ext cx="7871089" cy="1143000"/>
          </a:xfrm>
        </p:spPr>
        <p:txBody>
          <a:bodyPr anchor="ctr"/>
          <a:lstStyle>
            <a:lvl1pPr>
              <a:defRPr lang="de-DE" sz="2800" b="1" kern="1200" dirty="0">
                <a:solidFill>
                  <a:srgbClr val="0082B0"/>
                </a:solidFill>
                <a:latin typeface="+mj-lt"/>
                <a:ea typeface="ＭＳ Ｐゴシック" pitchFamily="1" charset="-128"/>
                <a:cs typeface="+mn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58501" y="6399609"/>
            <a:ext cx="5280587" cy="457200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13. Erfahrungsaustausch "Umweltgutachter im EEG"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31372" y="6400800"/>
            <a:ext cx="2976331" cy="457200"/>
          </a:xfrm>
        </p:spPr>
        <p:txBody>
          <a:bodyPr/>
          <a:lstStyle/>
          <a:p>
            <a:pPr>
              <a:defRPr/>
            </a:pPr>
            <a:r>
              <a:rPr lang="de-DE"/>
              <a:t>Georg Friedl &amp; Florian Strippel 24.11.2020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42020CB9-598F-41BD-B058-380FB38EF93E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458501" y="6399609"/>
            <a:ext cx="5280587" cy="457200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13. Erfahrungsaustausch "Umweltgutachter im EEG"</a:t>
            </a:r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529169" y="228600"/>
            <a:ext cx="7871089" cy="1143000"/>
          </a:xfrm>
        </p:spPr>
        <p:txBody>
          <a:bodyPr anchor="ctr"/>
          <a:lstStyle>
            <a:lvl1pPr>
              <a:defRPr lang="de-DE" sz="2800" b="1" kern="1200" dirty="0">
                <a:solidFill>
                  <a:srgbClr val="0082B0"/>
                </a:solidFill>
                <a:latin typeface="+mj-lt"/>
                <a:ea typeface="ＭＳ Ｐゴシック" pitchFamily="1" charset="-128"/>
                <a:cs typeface="+mn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372" y="6400800"/>
            <a:ext cx="407055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7FAC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Georg Friedl &amp; Florian Strippel 24.11.2020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64352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0082B0"/>
                </a:solidFill>
                <a:latin typeface="+mn-lt"/>
                <a:cs typeface="Arial" pitchFamily="34" charset="0"/>
              </a:defRPr>
            </a:lvl1pPr>
          </a:lstStyle>
          <a:p>
            <a:pPr algn="r">
              <a:defRPr/>
            </a:pPr>
            <a:fld id="{42020CB9-598F-41BD-B058-380FB38EF93E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1426" y="1844824"/>
            <a:ext cx="1055999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 Vortrag</a:t>
            </a:r>
          </a:p>
        </p:txBody>
      </p:sp>
      <p:pic>
        <p:nvPicPr>
          <p:cNvPr id="3" name="Bild 3" descr="Fachverband Biogas-Logo-CMYK.eps">
            <a:extLst>
              <a:ext uri="{FF2B5EF4-FFF2-40B4-BE49-F238E27FC236}">
                <a16:creationId xmlns:a16="http://schemas.microsoft.com/office/drawing/2014/main" id="{CF188063-69E0-4766-A2BC-35C0E65EEC8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52" y="188642"/>
            <a:ext cx="2702644" cy="10761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697" r:id="rId5"/>
    <p:sldLayoutId id="2147483709" r:id="rId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0" i="0">
          <a:solidFill>
            <a:srgbClr val="0082B0"/>
          </a:solidFill>
          <a:latin typeface="TradeGothic Bold"/>
          <a:ea typeface="+mj-ea"/>
          <a:cs typeface="TradeGothic Bol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  <a:ea typeface="ＭＳ Ｐゴシック" pitchFamily="1" charset="-128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None/>
        <a:defRPr sz="2000" b="1" i="0">
          <a:solidFill>
            <a:srgbClr val="007FAC"/>
          </a:solidFill>
          <a:latin typeface="+mj-lt"/>
          <a:ea typeface="+mn-ea"/>
          <a:cs typeface="TradeGothic BoldTwo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" charset="0"/>
        <a:buChar char="•"/>
        <a:defRPr lang="de-DE" sz="1600" b="0" dirty="0">
          <a:solidFill>
            <a:schemeClr val="accent2"/>
          </a:solidFill>
          <a:latin typeface="Arial Narrow"/>
          <a:ea typeface="+mn-ea"/>
          <a:cs typeface="Arial Narrow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rgbClr val="004575"/>
          </a:solidFill>
          <a:latin typeface="Arial Narrow"/>
          <a:ea typeface="+mn-ea"/>
          <a:cs typeface="Arial Narrow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accent2"/>
          </a:solidFill>
          <a:latin typeface="Arial Narrow"/>
          <a:ea typeface="+mn-ea"/>
          <a:cs typeface="Arial Narrow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Arial Narrow"/>
          <a:ea typeface="+mn-ea"/>
          <a:cs typeface="Arial Narrow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jpg"/><Relationship Id="rId16" Type="http://schemas.microsoft.com/office/2007/relationships/hdphoto" Target="../media/hdphoto1.wd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g"/><Relationship Id="rId11" Type="http://schemas.openxmlformats.org/officeDocument/2006/relationships/image" Target="../media/image34.jp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svg"/><Relationship Id="rId9" Type="http://schemas.openxmlformats.org/officeDocument/2006/relationships/image" Target="../media/image32.png"/><Relationship Id="rId14" Type="http://schemas.openxmlformats.org/officeDocument/2006/relationships/image" Target="../media/image3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me - EUREF AG">
            <a:extLst>
              <a:ext uri="{FF2B5EF4-FFF2-40B4-BE49-F238E27FC236}">
                <a16:creationId xmlns:a16="http://schemas.microsoft.com/office/drawing/2014/main" id="{53ADC8F4-C638-4EA7-BC28-A3ACC5B88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2060848"/>
            <a:ext cx="7452828" cy="313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01400" y="1268760"/>
            <a:ext cx="10465164" cy="1439590"/>
          </a:xfrm>
        </p:spPr>
        <p:txBody>
          <a:bodyPr/>
          <a:lstStyle/>
          <a:p>
            <a:pPr algn="ctr"/>
            <a:r>
              <a:rPr lang="de-DE" sz="4000" dirty="0"/>
              <a:t>Biomethan – langfristige Perspektiven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7215" y="5661248"/>
            <a:ext cx="791999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 sz="2000" b="1" i="0">
                <a:solidFill>
                  <a:srgbClr val="007FAC"/>
                </a:solidFill>
                <a:latin typeface="+mj-lt"/>
                <a:ea typeface="+mn-ea"/>
                <a:cs typeface="TradeGothic BoldTwo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" charset="0"/>
              <a:buChar char="•"/>
              <a:defRPr lang="de-DE" sz="1600" b="0" dirty="0">
                <a:solidFill>
                  <a:schemeClr val="accent2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004575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accent2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de-DE" dirty="0">
                <a:solidFill>
                  <a:schemeClr val="accent1"/>
                </a:solidFill>
              </a:rPr>
              <a:t>Dirk Bonse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6334" y="6065912"/>
            <a:ext cx="79208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 sz="1800" b="0" i="0">
                <a:solidFill>
                  <a:schemeClr val="accent2"/>
                </a:solidFill>
                <a:latin typeface="TradeGothic Bold"/>
                <a:ea typeface="+mn-ea"/>
                <a:cs typeface="TradeGothic Bold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" charset="0"/>
              <a:buChar char="•"/>
              <a:defRPr lang="de-DE" sz="1600" b="0" dirty="0">
                <a:solidFill>
                  <a:schemeClr val="accent2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004575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accent2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lvl="0"/>
            <a:r>
              <a:rPr lang="de-DE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Stabsstellenleiter „erneuerbare Gase“</a:t>
            </a:r>
          </a:p>
          <a:p>
            <a:pPr lvl="0"/>
            <a:r>
              <a:rPr lang="de-DE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Fachverband</a:t>
            </a:r>
            <a:r>
              <a:rPr lang="de-DE" dirty="0">
                <a:solidFill>
                  <a:schemeClr val="accent1"/>
                </a:solidFill>
                <a:latin typeface="+mj-lt"/>
                <a:cs typeface="TradeGothic Light"/>
              </a:rPr>
              <a:t> Biogas e.V.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998FAA7-BE9B-43F2-96A1-68B234FB4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5489" y="5323520"/>
            <a:ext cx="324036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 sz="1800" b="0" i="0">
                <a:solidFill>
                  <a:schemeClr val="accent2"/>
                </a:solidFill>
                <a:latin typeface="TradeGothic Bold"/>
                <a:ea typeface="+mn-ea"/>
                <a:cs typeface="TradeGothic Bold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" charset="0"/>
              <a:buChar char="•"/>
              <a:defRPr lang="de-DE" sz="1600" b="0" dirty="0">
                <a:solidFill>
                  <a:schemeClr val="accent2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004575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accent2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lvl="0" algn="ctr"/>
            <a:r>
              <a:rPr lang="de-DE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EUREF Campus Berlin Schöneberg</a:t>
            </a:r>
          </a:p>
          <a:p>
            <a:pPr lvl="0" algn="ctr"/>
            <a:r>
              <a:rPr lang="de-DE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www.euref.de</a:t>
            </a:r>
            <a:endParaRPr lang="de-DE" dirty="0">
              <a:solidFill>
                <a:schemeClr val="accent1"/>
              </a:solidFill>
              <a:latin typeface="+mj-lt"/>
              <a:cs typeface="TradeGothic Light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DB902FC-446B-5A6A-4DF8-731BA92C1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54" y="99339"/>
            <a:ext cx="8549640" cy="92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800" b="0">
                <a:solidFill>
                  <a:schemeClr val="accent2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" charset="0"/>
              <a:buChar char="•"/>
              <a:defRPr lang="de-DE" sz="1600" b="0" dirty="0">
                <a:solidFill>
                  <a:schemeClr val="accent2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004575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accent2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KWK-Tagung 2022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19.09.2022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Kompetenzzentrum Wärmewende der KEA Klimaschutz- und Energieagentur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Baden-Württemberg GmbH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F9BAD-775A-4C64-ACE3-76CB4F6FA34E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11" name="Titel 4">
            <a:extLst>
              <a:ext uri="{FF2B5EF4-FFF2-40B4-BE49-F238E27FC236}">
                <a16:creationId xmlns:a16="http://schemas.microsoft.com/office/drawing/2014/main" id="{2507D1B7-D236-4D06-B8CD-3F7404EC6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9" y="228600"/>
            <a:ext cx="9023215" cy="1143000"/>
          </a:xfrm>
        </p:spPr>
        <p:txBody>
          <a:bodyPr/>
          <a:lstStyle/>
          <a:p>
            <a:r>
              <a:rPr lang="de-DE" dirty="0"/>
              <a:t>Der rechtliche Rahmen</a:t>
            </a:r>
            <a:br>
              <a:rPr lang="de-DE" dirty="0"/>
            </a:br>
            <a:r>
              <a:rPr lang="de-DE" sz="2000" dirty="0">
                <a:latin typeface="+mn-lt"/>
                <a:cs typeface="Times New Roman" panose="02020603050405020304" pitchFamily="18" charset="0"/>
              </a:rPr>
              <a:t>Umsetzung im nationalen Recht</a:t>
            </a:r>
            <a:endParaRPr lang="de-DE" dirty="0">
              <a:latin typeface="+mn-lt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FBDF1D0-F78D-9A65-D70E-A4DBA6C33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0216" y="510463"/>
            <a:ext cx="975618" cy="579273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21" name="Diagramm 20">
            <a:extLst>
              <a:ext uri="{FF2B5EF4-FFF2-40B4-BE49-F238E27FC236}">
                <a16:creationId xmlns:a16="http://schemas.microsoft.com/office/drawing/2014/main" id="{A1358570-2E7F-0E0A-AB1E-341D444F8A30}"/>
              </a:ext>
            </a:extLst>
          </p:cNvPr>
          <p:cNvGraphicFramePr/>
          <p:nvPr/>
        </p:nvGraphicFramePr>
        <p:xfrm>
          <a:off x="759184" y="1653463"/>
          <a:ext cx="1115590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DA861371-2613-ABF4-F470-8292D99287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6940" y="1224849"/>
            <a:ext cx="11178119" cy="4536504"/>
          </a:xfrm>
        </p:spPr>
        <p:txBody>
          <a:bodyPr/>
          <a:lstStyle/>
          <a:p>
            <a:r>
              <a:rPr lang="de-DE" dirty="0"/>
              <a:t>Bundesregierung setzt die Vorgaben aus der RED II nahezu 1:1 um (</a:t>
            </a:r>
            <a:r>
              <a:rPr lang="de-DE" b="1" dirty="0"/>
              <a:t>BImSchG</a:t>
            </a:r>
            <a:r>
              <a:rPr lang="de-DE" dirty="0"/>
              <a:t> und Verordnungen)</a:t>
            </a:r>
          </a:p>
          <a:p>
            <a:r>
              <a:rPr lang="de-DE" dirty="0"/>
              <a:t>Umsetzung Nachhaltigkeitsvorgaben durch 2 Verordnungen (</a:t>
            </a:r>
            <a:r>
              <a:rPr lang="de-DE" b="1" dirty="0" err="1"/>
              <a:t>BioSt-NachV</a:t>
            </a:r>
            <a:r>
              <a:rPr lang="de-DE" dirty="0"/>
              <a:t> und </a:t>
            </a:r>
            <a:r>
              <a:rPr lang="de-DE" b="1" dirty="0"/>
              <a:t>Biokraft-</a:t>
            </a:r>
            <a:r>
              <a:rPr lang="de-DE" b="1" dirty="0" err="1"/>
              <a:t>NachV</a:t>
            </a:r>
            <a:r>
              <a:rPr lang="de-DE" dirty="0"/>
              <a:t>)</a:t>
            </a:r>
          </a:p>
          <a:p>
            <a:r>
              <a:rPr lang="de-DE" dirty="0"/>
              <a:t>Das Bundesministerium für Ernährung und Landwirtschaft</a:t>
            </a:r>
          </a:p>
          <a:p>
            <a:pPr marL="269875" indent="0">
              <a:buNone/>
            </a:pPr>
            <a:r>
              <a:rPr lang="de-DE" dirty="0"/>
              <a:t>führt das Nachweissystem </a:t>
            </a:r>
            <a:r>
              <a:rPr lang="de-DE" b="1" dirty="0"/>
              <a:t>NABISY </a:t>
            </a:r>
            <a:r>
              <a:rPr lang="de-DE" dirty="0"/>
              <a:t>für nachhaltige</a:t>
            </a:r>
          </a:p>
          <a:p>
            <a:pPr marL="269875" indent="0">
              <a:buNone/>
            </a:pPr>
            <a:r>
              <a:rPr lang="de-DE" dirty="0"/>
              <a:t>Biomasse</a:t>
            </a:r>
          </a:p>
          <a:p>
            <a:pPr marL="0" indent="0">
              <a:buNone/>
            </a:pPr>
            <a:endParaRPr lang="de-DE" dirty="0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718F7225-7413-C3DA-1BB0-5E231563D686}"/>
              </a:ext>
            </a:extLst>
          </p:cNvPr>
          <p:cNvCxnSpPr>
            <a:cxnSpLocks/>
          </p:cNvCxnSpPr>
          <p:nvPr/>
        </p:nvCxnSpPr>
        <p:spPr bwMode="auto">
          <a:xfrm flipV="1">
            <a:off x="1631504" y="2924944"/>
            <a:ext cx="1872208" cy="64807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983C65A-7B52-A723-F58E-F463C07A1F70}"/>
              </a:ext>
            </a:extLst>
          </p:cNvPr>
          <p:cNvSpPr/>
          <p:nvPr/>
        </p:nvSpPr>
        <p:spPr bwMode="auto">
          <a:xfrm>
            <a:off x="191344" y="3416405"/>
            <a:ext cx="1381097" cy="36004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82B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rgbClr val="0082B0"/>
                </a:solidFill>
                <a:effectLst/>
                <a:latin typeface="+mn-lt"/>
                <a:ea typeface="ＭＳ Ｐゴシック" pitchFamily="1" charset="-128"/>
              </a:rPr>
              <a:t>DEHSt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0082B0"/>
                </a:solidFill>
                <a:effectLst/>
                <a:latin typeface="+mn-lt"/>
                <a:ea typeface="ＭＳ Ｐゴシック" pitchFamily="1" charset="-128"/>
              </a:rPr>
              <a:t>/UBA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22D31A8-778C-3F16-DA37-3EE8372DBCBD}"/>
              </a:ext>
            </a:extLst>
          </p:cNvPr>
          <p:cNvCxnSpPr>
            <a:cxnSpLocks/>
          </p:cNvCxnSpPr>
          <p:nvPr/>
        </p:nvCxnSpPr>
        <p:spPr bwMode="auto">
          <a:xfrm flipV="1">
            <a:off x="1631504" y="2924944"/>
            <a:ext cx="2232248" cy="113631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D7E84AC9-7446-6A2B-F9F7-57A50E0DD993}"/>
              </a:ext>
            </a:extLst>
          </p:cNvPr>
          <p:cNvSpPr/>
          <p:nvPr/>
        </p:nvSpPr>
        <p:spPr bwMode="auto">
          <a:xfrm>
            <a:off x="191344" y="3904648"/>
            <a:ext cx="1381097" cy="36004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82B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0082B0"/>
                </a:solidFill>
                <a:effectLst/>
                <a:latin typeface="+mn-lt"/>
                <a:ea typeface="ＭＳ Ｐゴシック" pitchFamily="1" charset="-128"/>
              </a:rPr>
              <a:t>Hauptzollämter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1A21138-F3BD-4687-B471-312CE907C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400800"/>
            <a:ext cx="2976331" cy="457200"/>
          </a:xfrm>
        </p:spPr>
        <p:txBody>
          <a:bodyPr/>
          <a:lstStyle/>
          <a:p>
            <a:pPr>
              <a:defRPr/>
            </a:pPr>
            <a:r>
              <a:rPr lang="de-DE" dirty="0"/>
              <a:t>Dirk Bonse</a:t>
            </a:r>
          </a:p>
          <a:p>
            <a:pPr>
              <a:defRPr/>
            </a:pPr>
            <a:r>
              <a:rPr lang="de-DE" dirty="0"/>
              <a:t>19.09.2022</a:t>
            </a:r>
          </a:p>
        </p:txBody>
      </p:sp>
    </p:spTree>
    <p:extLst>
      <p:ext uri="{BB962C8B-B14F-4D97-AF65-F5344CB8AC3E}">
        <p14:creationId xmlns:p14="http://schemas.microsoft.com/office/powerpoint/2010/main" val="228424726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F9BAD-775A-4C64-ACE3-76CB4F6FA34E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11" name="Titel 4">
            <a:extLst>
              <a:ext uri="{FF2B5EF4-FFF2-40B4-BE49-F238E27FC236}">
                <a16:creationId xmlns:a16="http://schemas.microsoft.com/office/drawing/2014/main" id="{2507D1B7-D236-4D06-B8CD-3F7404EC6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9" y="228600"/>
            <a:ext cx="9023215" cy="1143000"/>
          </a:xfrm>
        </p:spPr>
        <p:txBody>
          <a:bodyPr/>
          <a:lstStyle/>
          <a:p>
            <a:r>
              <a:rPr lang="de-DE" dirty="0"/>
              <a:t>Der rechtliche Rahmen</a:t>
            </a:r>
            <a:br>
              <a:rPr lang="de-DE" dirty="0"/>
            </a:br>
            <a:r>
              <a:rPr lang="de-DE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THG-Minderungsquoten der RED II</a:t>
            </a:r>
            <a:endParaRPr lang="de-DE" dirty="0">
              <a:latin typeface="+mn-lt"/>
            </a:endParaRP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079F6D75-B340-4BE1-A119-1337D9EAA2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167" y="1340768"/>
            <a:ext cx="7871089" cy="457200"/>
          </a:xfrm>
        </p:spPr>
        <p:txBody>
          <a:bodyPr/>
          <a:lstStyle/>
          <a:p>
            <a:pPr>
              <a:buNone/>
            </a:pPr>
            <a:r>
              <a:rPr lang="de-DE" dirty="0"/>
              <a:t>Standardwerte</a:t>
            </a:r>
            <a:r>
              <a:rPr lang="en-GB" dirty="0"/>
              <a:t> </a:t>
            </a:r>
            <a:r>
              <a:rPr lang="de-DE" dirty="0"/>
              <a:t>RED</a:t>
            </a:r>
            <a:r>
              <a:rPr lang="en-GB" dirty="0"/>
              <a:t> II THG </a:t>
            </a:r>
            <a:r>
              <a:rPr lang="de-DE" dirty="0"/>
              <a:t>Emissionen</a:t>
            </a:r>
            <a:r>
              <a:rPr lang="en-GB" dirty="0"/>
              <a:t> </a:t>
            </a:r>
            <a:r>
              <a:rPr lang="de-DE" sz="1400" dirty="0"/>
              <a:t>(</a:t>
            </a:r>
            <a:r>
              <a:rPr lang="en-GB" sz="1400" dirty="0"/>
              <a:t>fossil comparator 94 g CO</a:t>
            </a:r>
            <a:r>
              <a:rPr lang="en-GB" sz="1400" baseline="-25000" dirty="0"/>
              <a:t>2äq</a:t>
            </a:r>
            <a:r>
              <a:rPr lang="en-GB" sz="1400" dirty="0"/>
              <a:t>/MJ</a:t>
            </a:r>
            <a:r>
              <a:rPr lang="de-DE" sz="1400" dirty="0"/>
              <a:t>)</a:t>
            </a:r>
            <a:endParaRPr lang="de-DE" dirty="0"/>
          </a:p>
        </p:txBody>
      </p:sp>
      <p:graphicFrame>
        <p:nvGraphicFramePr>
          <p:cNvPr id="15" name="Tabelle 4">
            <a:extLst>
              <a:ext uri="{FF2B5EF4-FFF2-40B4-BE49-F238E27FC236}">
                <a16:creationId xmlns:a16="http://schemas.microsoft.com/office/drawing/2014/main" id="{2E28407C-B545-4F32-8C5D-5C463D8612C4}"/>
              </a:ext>
            </a:extLst>
          </p:cNvPr>
          <p:cNvGraphicFramePr>
            <a:graphicFrameLocks noGrp="1"/>
          </p:cNvGraphicFramePr>
          <p:nvPr/>
        </p:nvGraphicFramePr>
        <p:xfrm>
          <a:off x="623950" y="1824286"/>
          <a:ext cx="475141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233846015"/>
                    </a:ext>
                  </a:extLst>
                </a:gridCol>
                <a:gridCol w="1583059">
                  <a:extLst>
                    <a:ext uri="{9D8B030D-6E8A-4147-A177-3AD203B41FA5}">
                      <a16:colId xmlns:a16="http://schemas.microsoft.com/office/drawing/2014/main" val="26391847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 err="1"/>
                        <a:t>Substrat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noProof="0" dirty="0"/>
                        <a:t>g CO</a:t>
                      </a:r>
                      <a:r>
                        <a:rPr lang="en-GB" b="1" baseline="-25000" noProof="0" dirty="0"/>
                        <a:t>2eq</a:t>
                      </a:r>
                      <a:r>
                        <a:rPr lang="en-GB" b="1" noProof="0" dirty="0"/>
                        <a:t>/MJ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071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 err="1">
                          <a:solidFill>
                            <a:srgbClr val="007FAC"/>
                          </a:solidFill>
                        </a:rPr>
                        <a:t>Gülle</a:t>
                      </a:r>
                      <a:r>
                        <a:rPr lang="en-GB" b="1" noProof="0" dirty="0">
                          <a:solidFill>
                            <a:srgbClr val="007FAC"/>
                          </a:solidFill>
                        </a:rPr>
                        <a:t> / Mist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noProof="0" dirty="0">
                          <a:solidFill>
                            <a:srgbClr val="007FAC"/>
                          </a:solidFill>
                        </a:rPr>
                        <a:t>-100</a:t>
                      </a:r>
                    </a:p>
                  </a:txBody>
                  <a:tcPr>
                    <a:solidFill>
                      <a:srgbClr val="AFCB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245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 err="1">
                          <a:solidFill>
                            <a:srgbClr val="007FAC"/>
                          </a:solidFill>
                        </a:rPr>
                        <a:t>Biogene</a:t>
                      </a:r>
                      <a:r>
                        <a:rPr lang="en-GB" b="1" noProof="0" dirty="0">
                          <a:solidFill>
                            <a:srgbClr val="007FAC"/>
                          </a:solidFill>
                        </a:rPr>
                        <a:t> </a:t>
                      </a:r>
                      <a:r>
                        <a:rPr lang="en-GB" b="1" noProof="0" dirty="0" err="1">
                          <a:solidFill>
                            <a:srgbClr val="007FAC"/>
                          </a:solidFill>
                        </a:rPr>
                        <a:t>Reststoffe</a:t>
                      </a:r>
                      <a:endParaRPr lang="en-GB" b="1" noProof="0" dirty="0">
                        <a:solidFill>
                          <a:srgbClr val="007FA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noProof="0" dirty="0">
                          <a:solidFill>
                            <a:srgbClr val="007FAC"/>
                          </a:solidFill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274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>
                          <a:solidFill>
                            <a:srgbClr val="007FAC"/>
                          </a:solidFill>
                        </a:rPr>
                        <a:t>80 % </a:t>
                      </a:r>
                      <a:r>
                        <a:rPr lang="en-GB" b="1" noProof="0" dirty="0" err="1">
                          <a:solidFill>
                            <a:srgbClr val="007FAC"/>
                          </a:solidFill>
                        </a:rPr>
                        <a:t>Gülle</a:t>
                      </a:r>
                      <a:r>
                        <a:rPr lang="en-GB" b="1" noProof="0" dirty="0">
                          <a:solidFill>
                            <a:srgbClr val="007FAC"/>
                          </a:solidFill>
                        </a:rPr>
                        <a:t> + 20 % </a:t>
                      </a:r>
                      <a:r>
                        <a:rPr lang="en-GB" b="1" noProof="0" dirty="0" err="1">
                          <a:solidFill>
                            <a:srgbClr val="007FAC"/>
                          </a:solidFill>
                        </a:rPr>
                        <a:t>Mais</a:t>
                      </a:r>
                      <a:endParaRPr lang="en-GB" b="1" noProof="0" dirty="0">
                        <a:solidFill>
                          <a:srgbClr val="007FA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noProof="0" dirty="0">
                          <a:solidFill>
                            <a:srgbClr val="007FAC"/>
                          </a:solidFill>
                        </a:rPr>
                        <a:t>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898370"/>
                  </a:ext>
                </a:extLst>
              </a:tr>
            </a:tbl>
          </a:graphicData>
        </a:graphic>
      </p:graphicFrame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72173B74-08D7-44A2-914B-796AD0899555}"/>
              </a:ext>
            </a:extLst>
          </p:cNvPr>
          <p:cNvSpPr txBox="1">
            <a:spLocks/>
          </p:cNvSpPr>
          <p:nvPr/>
        </p:nvSpPr>
        <p:spPr>
          <a:xfrm>
            <a:off x="529166" y="3584645"/>
            <a:ext cx="7871089" cy="457200"/>
          </a:xfrm>
          <a:prstGeom prst="rect">
            <a:avLst/>
          </a:prstGeom>
        </p:spPr>
        <p:txBody>
          <a:bodyPr/>
          <a:lstStyle>
            <a:lvl1pPr marL="268288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FAC"/>
              </a:buClr>
              <a:buFont typeface="Arial" pitchFamily="34" charset="0"/>
              <a:buChar char="•"/>
              <a:defRPr sz="2000" b="0" i="0">
                <a:solidFill>
                  <a:srgbClr val="0082B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lang="de-DE" sz="1800" b="0">
                <a:solidFill>
                  <a:srgbClr val="0082B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1800">
                <a:solidFill>
                  <a:srgbClr val="0082B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1800">
                <a:solidFill>
                  <a:srgbClr val="0082B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1800">
                <a:solidFill>
                  <a:srgbClr val="0082B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>
              <a:buFont typeface="Arial" pitchFamily="34" charset="0"/>
              <a:buNone/>
            </a:pPr>
            <a:r>
              <a:rPr lang="de-DE" kern="0" dirty="0"/>
              <a:t>Disaggregierte Werte entlang der Prozesskette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4A01FAC1-7807-4289-A91B-4902C7A608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b="5085"/>
          <a:stretch/>
        </p:blipFill>
        <p:spPr bwMode="auto">
          <a:xfrm>
            <a:off x="8112224" y="476672"/>
            <a:ext cx="1030514" cy="64807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7E8339D-4D03-65F3-851E-9FBD138BB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144" y="1276645"/>
            <a:ext cx="4586633" cy="326576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3439423-358A-C08B-56C3-A776DE63E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3948472"/>
            <a:ext cx="7322050" cy="230641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AACC8AC-F8F2-748C-7FBD-58CF86FF52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5402" y="5085184"/>
            <a:ext cx="4547953" cy="647209"/>
          </a:xfrm>
          <a:prstGeom prst="rect">
            <a:avLst/>
          </a:prstGeom>
        </p:spPr>
      </p:pic>
      <p:sp>
        <p:nvSpPr>
          <p:cNvPr id="3" name="Datumsplatzhalter 1">
            <a:extLst>
              <a:ext uri="{FF2B5EF4-FFF2-40B4-BE49-F238E27FC236}">
                <a16:creationId xmlns:a16="http://schemas.microsoft.com/office/drawing/2014/main" id="{E646CAEE-8AE6-6AD4-DA09-AE887B034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400800"/>
            <a:ext cx="2976331" cy="457200"/>
          </a:xfrm>
        </p:spPr>
        <p:txBody>
          <a:bodyPr/>
          <a:lstStyle/>
          <a:p>
            <a:pPr>
              <a:defRPr/>
            </a:pPr>
            <a:r>
              <a:rPr lang="de-DE" dirty="0"/>
              <a:t>Dirk Bonse</a:t>
            </a:r>
          </a:p>
          <a:p>
            <a:pPr>
              <a:defRPr/>
            </a:pPr>
            <a:r>
              <a:rPr lang="de-DE" dirty="0"/>
              <a:t>19.09.2022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9CB1161-7604-EB1A-3965-B2517004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F9BAD-775A-4C64-ACE3-76CB4F6FA34E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3B2E5E01-5990-3364-E5E3-79AD3C236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9" y="228600"/>
            <a:ext cx="7871089" cy="1143000"/>
          </a:xfrm>
        </p:spPr>
        <p:txBody>
          <a:bodyPr/>
          <a:lstStyle/>
          <a:p>
            <a:r>
              <a:rPr lang="de-DE" altLang="de-DE" dirty="0">
                <a:latin typeface="+mn-lt"/>
                <a:cs typeface="Arial" charset="0"/>
              </a:rPr>
              <a:t>Die Revision zur RED III – was ist bekannt?</a:t>
            </a: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60ECCFBE-229F-7390-9081-83B7481B58E8}"/>
              </a:ext>
            </a:extLst>
          </p:cNvPr>
          <p:cNvSpPr/>
          <p:nvPr/>
        </p:nvSpPr>
        <p:spPr>
          <a:xfrm>
            <a:off x="426179" y="1371600"/>
            <a:ext cx="5298878" cy="4813756"/>
          </a:xfrm>
          <a:prstGeom prst="roundRect">
            <a:avLst>
              <a:gd name="adj" fmla="val 945"/>
            </a:avLst>
          </a:prstGeom>
          <a:solidFill>
            <a:sysClr val="window" lastClr="FFFFFF"/>
          </a:solidFill>
          <a:ln w="9525" cap="flat" cmpd="sng" algn="ctr">
            <a:solidFill>
              <a:srgbClr val="AFCC35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de-DE" sz="2000" b="1" kern="0" dirty="0">
                <a:solidFill>
                  <a:srgbClr val="007FAC"/>
                </a:solidFill>
                <a:latin typeface="Arial" panose="020B0604020202020204"/>
              </a:rPr>
              <a:t>Federführung: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sz="2000" kern="0" dirty="0">
                <a:solidFill>
                  <a:srgbClr val="007FAC"/>
                </a:solidFill>
                <a:latin typeface="Arial" panose="020B0604020202020204"/>
              </a:rPr>
              <a:t>Ausschuss für Industrie, Forschung und Energie </a:t>
            </a:r>
            <a:r>
              <a:rPr lang="de-DE" sz="2000" b="1" kern="0" dirty="0">
                <a:solidFill>
                  <a:srgbClr val="007FAC"/>
                </a:solidFill>
                <a:latin typeface="Arial" panose="020B0604020202020204"/>
              </a:rPr>
              <a:t>(ITRE)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sz="2000" kern="0" dirty="0">
                <a:solidFill>
                  <a:srgbClr val="007FAC"/>
                </a:solidFill>
                <a:latin typeface="Arial" panose="020B0604020202020204"/>
              </a:rPr>
              <a:t>Ausschuss für Umweltfragen, öffentliche Gesundheit und Lebensmittelsicherheit </a:t>
            </a:r>
            <a:r>
              <a:rPr lang="de-DE" sz="2000" b="1" kern="0" dirty="0">
                <a:solidFill>
                  <a:srgbClr val="007FAC"/>
                </a:solidFill>
                <a:latin typeface="Arial" panose="020B0604020202020204"/>
              </a:rPr>
              <a:t>(ENVI)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Allgemein: Höhere Ziele</a:t>
            </a:r>
            <a:endParaRPr lang="de-DE" sz="2000" kern="0" dirty="0">
              <a:solidFill>
                <a:srgbClr val="007FAC"/>
              </a:solidFill>
              <a:latin typeface="Arial" panose="020B0604020202020204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Gebäudebereich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sz="2000" kern="0" dirty="0">
                <a:solidFill>
                  <a:srgbClr val="007FAC"/>
                </a:solidFill>
                <a:latin typeface="Arial" panose="020B0604020202020204"/>
              </a:rPr>
              <a:t>Wärme/Kälte Industrie und Gebäuden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Fernwärme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sz="2000" kern="0" dirty="0">
                <a:solidFill>
                  <a:srgbClr val="007FAC"/>
                </a:solidFill>
                <a:latin typeface="Arial" panose="020B0604020202020204"/>
              </a:rPr>
              <a:t>Verkehrssektor: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Höhere THG Reduktionsziele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sz="2000" kern="0" dirty="0">
                <a:solidFill>
                  <a:srgbClr val="007FAC"/>
                </a:solidFill>
                <a:latin typeface="Arial" panose="020B0604020202020204"/>
              </a:rPr>
              <a:t>Erhöhte Unterquoten</a:t>
            </a:r>
            <a:endParaRPr kumimoji="0" lang="de-DE" sz="2000" i="0" u="none" strike="noStrike" kern="0" cap="none" spc="0" normalizeH="0" baseline="0" noProof="0" dirty="0">
              <a:ln>
                <a:noFill/>
              </a:ln>
              <a:solidFill>
                <a:srgbClr val="007FAC"/>
              </a:solidFill>
              <a:effectLst/>
              <a:uLnTx/>
              <a:uFillTx/>
              <a:latin typeface="Arial" panose="020B0604020202020204"/>
              <a:ea typeface="ＭＳ Ｐゴシック" pitchFamily="1" charset="-128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A44E691-1927-1BF2-4149-96510BF3557F}"/>
              </a:ext>
            </a:extLst>
          </p:cNvPr>
          <p:cNvSpPr txBox="1"/>
          <p:nvPr/>
        </p:nvSpPr>
        <p:spPr>
          <a:xfrm>
            <a:off x="9887744" y="6185356"/>
            <a:ext cx="23042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0082B0"/>
                </a:solidFill>
                <a:latin typeface="+mn-lt"/>
              </a:rPr>
              <a:t>Quelle: EP ITRE 2022</a:t>
            </a:r>
          </a:p>
        </p:txBody>
      </p:sp>
      <p:sp>
        <p:nvSpPr>
          <p:cNvPr id="9" name="Abgerundetes Rechteck 6">
            <a:extLst>
              <a:ext uri="{FF2B5EF4-FFF2-40B4-BE49-F238E27FC236}">
                <a16:creationId xmlns:a16="http://schemas.microsoft.com/office/drawing/2014/main" id="{82975200-4F04-B0FE-ABD4-F1BE57F8A1E9}"/>
              </a:ext>
            </a:extLst>
          </p:cNvPr>
          <p:cNvSpPr/>
          <p:nvPr/>
        </p:nvSpPr>
        <p:spPr>
          <a:xfrm>
            <a:off x="6096000" y="1371600"/>
            <a:ext cx="5298878" cy="4813756"/>
          </a:xfrm>
          <a:prstGeom prst="roundRect">
            <a:avLst>
              <a:gd name="adj" fmla="val 945"/>
            </a:avLst>
          </a:prstGeom>
          <a:solidFill>
            <a:sysClr val="window" lastClr="FFFFFF"/>
          </a:solidFill>
          <a:ln w="9525" cap="flat" cmpd="sng" algn="ctr">
            <a:solidFill>
              <a:srgbClr val="AFCC35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Mehrfachanrechnung bei Übererfüllung der Beimischungsunterquote im Kraftstoff-bereich wird gestrichen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sz="2000" kern="0" dirty="0">
                <a:solidFill>
                  <a:srgbClr val="007FAC"/>
                </a:solidFill>
                <a:latin typeface="Arial" panose="020B0604020202020204"/>
              </a:rPr>
              <a:t>Regelungen zur Begrenzung von Energiepflanzen für Biokraftstoffe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sz="2000" kern="0" dirty="0">
                <a:solidFill>
                  <a:srgbClr val="007FAC"/>
                </a:solidFill>
                <a:latin typeface="Arial" panose="020B0604020202020204"/>
              </a:rPr>
              <a:t>Ergänzung ANNEX IX („zellulosehaltiges Non-Food Material“)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sz="2000" kern="0" dirty="0">
                <a:solidFill>
                  <a:srgbClr val="007FAC"/>
                </a:solidFill>
                <a:latin typeface="Arial" panose="020B0604020202020204"/>
              </a:rPr>
              <a:t>Schwellenwerte für Anlagengrößen, die Nachhaltigkeit zertifizieren müssen wird angehoben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sz="2000" kern="0" dirty="0">
                <a:solidFill>
                  <a:srgbClr val="C00000"/>
                </a:solidFill>
                <a:latin typeface="Arial" panose="020B0604020202020204"/>
              </a:rPr>
              <a:t>Möglicherweise auch Bestands-anlagen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de-DE" sz="2000" kern="0" dirty="0">
              <a:solidFill>
                <a:srgbClr val="007FAC"/>
              </a:solidFill>
              <a:latin typeface="Arial" panose="020B0604020202020204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B849E24-6C91-80A9-4257-5E2C86D6CA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400800"/>
            <a:ext cx="2976331" cy="457200"/>
          </a:xfrm>
        </p:spPr>
        <p:txBody>
          <a:bodyPr/>
          <a:lstStyle/>
          <a:p>
            <a:pPr>
              <a:defRPr/>
            </a:pPr>
            <a:r>
              <a:rPr lang="de-DE" dirty="0"/>
              <a:t>Dirk Bonse</a:t>
            </a:r>
          </a:p>
          <a:p>
            <a:pPr>
              <a:defRPr/>
            </a:pPr>
            <a:r>
              <a:rPr lang="de-DE" dirty="0"/>
              <a:t>19.09.2022</a:t>
            </a:r>
          </a:p>
        </p:txBody>
      </p:sp>
    </p:spTree>
    <p:extLst>
      <p:ext uri="{BB962C8B-B14F-4D97-AF65-F5344CB8AC3E}">
        <p14:creationId xmlns:p14="http://schemas.microsoft.com/office/powerpoint/2010/main" val="966047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4D747A4-3015-4A66-83D4-D03EE8D5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F9BAD-775A-4C64-ACE3-76CB4F6FA34E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F03ACA7-C9E5-4A22-9177-D7F63ECE56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0" t="78827" r="21833" b="-1"/>
          <a:stretch/>
        </p:blipFill>
        <p:spPr>
          <a:xfrm rot="20429715" flipH="1" flipV="1">
            <a:off x="6731381" y="2334766"/>
            <a:ext cx="563794" cy="73788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590F883-15F5-4CAF-BB57-34B9D103F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7" t="78827" r="21833" b="-1"/>
          <a:stretch/>
        </p:blipFill>
        <p:spPr>
          <a:xfrm flipH="1">
            <a:off x="7629595" y="4601408"/>
            <a:ext cx="1160840" cy="764673"/>
          </a:xfrm>
          <a:prstGeom prst="rect">
            <a:avLst/>
          </a:prstGeom>
        </p:spPr>
      </p:pic>
      <p:pic>
        <p:nvPicPr>
          <p:cNvPr id="9" name="Grafik 8" descr="Schwein mit einfarbiger Füllung">
            <a:extLst>
              <a:ext uri="{FF2B5EF4-FFF2-40B4-BE49-F238E27FC236}">
                <a16:creationId xmlns:a16="http://schemas.microsoft.com/office/drawing/2014/main" id="{0D635866-3F5D-4DB3-8169-4A10289AF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735725" y="2010203"/>
            <a:ext cx="648072" cy="60287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EEA9CFF-FB43-467D-8AE4-B43D10BE2B5D}"/>
              </a:ext>
            </a:extLst>
          </p:cNvPr>
          <p:cNvSpPr txBox="1"/>
          <p:nvPr/>
        </p:nvSpPr>
        <p:spPr>
          <a:xfrm>
            <a:off x="4667591" y="301001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C35D6EA-9AFA-4AB8-AD91-DE996CE2A135}"/>
              </a:ext>
            </a:extLst>
          </p:cNvPr>
          <p:cNvSpPr txBox="1"/>
          <p:nvPr/>
        </p:nvSpPr>
        <p:spPr>
          <a:xfrm>
            <a:off x="4971648" y="3581699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4E04502-5CFF-43BD-81E2-6D55B669D6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91" y="2641544"/>
            <a:ext cx="2540000" cy="145626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97F1358-B65E-4F8F-875A-E01C359F3D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" r="31443" b="60801"/>
          <a:stretch/>
        </p:blipFill>
        <p:spPr>
          <a:xfrm>
            <a:off x="3445296" y="1455214"/>
            <a:ext cx="2290429" cy="118633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699B8DD-C112-4D4B-A1A0-E65A1AE894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383" y="4576845"/>
            <a:ext cx="1127864" cy="65416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2DBD90C-E7B4-4BF7-B714-6F776E1592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13" y="3025849"/>
            <a:ext cx="1057300" cy="62380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671C030-B80D-4AFF-8E87-36FC6F7F25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09" y="2074097"/>
            <a:ext cx="1701025" cy="100360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17A760F-1C76-40EA-A486-1878210BC7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962" y="1124744"/>
            <a:ext cx="861343" cy="112835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8F2AABD-4901-4414-B8DE-F121D06AFF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501" y="3960254"/>
            <a:ext cx="1129553" cy="1091133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C661877-4D78-400A-B706-11CBBB17B72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734" y="3708165"/>
            <a:ext cx="1529909" cy="111173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2762556-B851-4DAA-A7E2-5B235EE66B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0" t="78827" r="21833" b="-1"/>
          <a:stretch/>
        </p:blipFill>
        <p:spPr>
          <a:xfrm rot="6202840" flipH="1" flipV="1">
            <a:off x="7629182" y="3227065"/>
            <a:ext cx="595175" cy="72924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716A9322-3B48-4AD4-86AB-FC38CD890A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0" t="78827" r="21833" b="-1"/>
          <a:stretch/>
        </p:blipFill>
        <p:spPr>
          <a:xfrm rot="3587221" flipH="1">
            <a:off x="3877211" y="2676563"/>
            <a:ext cx="635461" cy="626893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1EF6A677-E700-4821-9097-DFA3CE515C64}"/>
              </a:ext>
            </a:extLst>
          </p:cNvPr>
          <p:cNvSpPr txBox="1"/>
          <p:nvPr/>
        </p:nvSpPr>
        <p:spPr>
          <a:xfrm>
            <a:off x="4846710" y="1401758"/>
            <a:ext cx="1537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82B0"/>
                </a:solidFill>
                <a:latin typeface="+mn-lt"/>
              </a:rPr>
              <a:t>Eingangsstoffe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5AAFA2F-2E03-48CD-958E-43F33D15ECA1}"/>
              </a:ext>
            </a:extLst>
          </p:cNvPr>
          <p:cNvSpPr txBox="1"/>
          <p:nvPr/>
        </p:nvSpPr>
        <p:spPr>
          <a:xfrm>
            <a:off x="3356856" y="3422311"/>
            <a:ext cx="1132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82B0"/>
                </a:solidFill>
                <a:latin typeface="+mn-lt"/>
              </a:rPr>
              <a:t>Fermenter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03C613E-9C6C-4371-AC9F-CB58E6E79382}"/>
              </a:ext>
            </a:extLst>
          </p:cNvPr>
          <p:cNvSpPr txBox="1"/>
          <p:nvPr/>
        </p:nvSpPr>
        <p:spPr>
          <a:xfrm>
            <a:off x="3922876" y="5196804"/>
            <a:ext cx="1117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82B0"/>
                </a:solidFill>
                <a:latin typeface="+mn-lt"/>
              </a:rPr>
              <a:t>Gärprodukte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BDEE3D1-C918-4F1E-91A3-03CF99F642CF}"/>
              </a:ext>
            </a:extLst>
          </p:cNvPr>
          <p:cNvSpPr txBox="1"/>
          <p:nvPr/>
        </p:nvSpPr>
        <p:spPr>
          <a:xfrm>
            <a:off x="5483419" y="5196804"/>
            <a:ext cx="2007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82B0"/>
                </a:solidFill>
                <a:latin typeface="+mn-lt"/>
              </a:rPr>
              <a:t>Wärmeauskopplung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43C1870-B189-4203-9339-37622BE57C3D}"/>
              </a:ext>
            </a:extLst>
          </p:cNvPr>
          <p:cNvSpPr txBox="1"/>
          <p:nvPr/>
        </p:nvSpPr>
        <p:spPr>
          <a:xfrm>
            <a:off x="8330962" y="5196804"/>
            <a:ext cx="1701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82B0"/>
                </a:solidFill>
                <a:latin typeface="+mn-lt"/>
              </a:rPr>
              <a:t>Stromerzeugung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229D07A-3D33-463F-9238-F10E64E97193}"/>
              </a:ext>
            </a:extLst>
          </p:cNvPr>
          <p:cNvSpPr txBox="1"/>
          <p:nvPr/>
        </p:nvSpPr>
        <p:spPr>
          <a:xfrm>
            <a:off x="8054154" y="4088581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82B0"/>
                </a:solidFill>
                <a:latin typeface="+mn-lt"/>
              </a:rPr>
              <a:t>BHKW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E498ADEC-A412-42BD-A7F1-F807FC3DBC0E}"/>
              </a:ext>
            </a:extLst>
          </p:cNvPr>
          <p:cNvSpPr txBox="1"/>
          <p:nvPr/>
        </p:nvSpPr>
        <p:spPr>
          <a:xfrm>
            <a:off x="7076215" y="2881760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82B0"/>
                </a:solidFill>
                <a:latin typeface="+mn-lt"/>
              </a:rPr>
              <a:t>Gasreinigung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1D9D9A52-FF8B-4017-A2AE-EE72D97C5E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0" t="78827" r="21833" b="-1"/>
          <a:stretch/>
        </p:blipFill>
        <p:spPr>
          <a:xfrm rot="21210154" flipH="1" flipV="1">
            <a:off x="7540884" y="1387748"/>
            <a:ext cx="645063" cy="844249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B0B79BEC-6BD5-4E64-BEE9-DBC4C14ECA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0" t="78827" r="21833" b="-1"/>
          <a:stretch/>
        </p:blipFill>
        <p:spPr>
          <a:xfrm rot="8838282" flipV="1">
            <a:off x="8495421" y="2774145"/>
            <a:ext cx="673545" cy="622480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A06A8D1D-6239-450A-A8AD-2324C8E71C1A}"/>
              </a:ext>
            </a:extLst>
          </p:cNvPr>
          <p:cNvSpPr txBox="1"/>
          <p:nvPr/>
        </p:nvSpPr>
        <p:spPr>
          <a:xfrm>
            <a:off x="7050514" y="1187201"/>
            <a:ext cx="1175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82B0"/>
                </a:solidFill>
                <a:latin typeface="+mn-lt"/>
              </a:rPr>
              <a:t>Bio-C/LNG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DEA5275A-C2D4-4560-B14F-6858517D7F82}"/>
              </a:ext>
            </a:extLst>
          </p:cNvPr>
          <p:cNvSpPr txBox="1"/>
          <p:nvPr/>
        </p:nvSpPr>
        <p:spPr>
          <a:xfrm>
            <a:off x="8766479" y="2627492"/>
            <a:ext cx="94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82B0"/>
                </a:solidFill>
                <a:latin typeface="+mn-lt"/>
              </a:rPr>
              <a:t>Gasnetz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AA8A04E2-60F9-4290-9F15-9F039138E4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0" t="78827" r="21833" b="-1"/>
          <a:stretch/>
        </p:blipFill>
        <p:spPr>
          <a:xfrm rot="15284211" flipV="1">
            <a:off x="4182408" y="3947220"/>
            <a:ext cx="642323" cy="633662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1263C81F-0C64-4ECB-8858-E9E9FD2A3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0" t="78827" r="21833" b="-1"/>
          <a:stretch/>
        </p:blipFill>
        <p:spPr>
          <a:xfrm rot="15965741" flipH="1" flipV="1">
            <a:off x="2062283" y="4305963"/>
            <a:ext cx="524579" cy="72924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F91BE9D1-3841-44E4-B0BC-C16185B6AE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0" t="78827" r="21833" b="-1"/>
          <a:stretch/>
        </p:blipFill>
        <p:spPr>
          <a:xfrm rot="13307603" flipH="1">
            <a:off x="9582661" y="1754827"/>
            <a:ext cx="569398" cy="791552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8B7E921D-E18D-4E25-AAF6-F8C297DA916D}"/>
              </a:ext>
            </a:extLst>
          </p:cNvPr>
          <p:cNvSpPr txBox="1"/>
          <p:nvPr/>
        </p:nvSpPr>
        <p:spPr>
          <a:xfrm>
            <a:off x="1669242" y="3412422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82B0"/>
                </a:solidFill>
                <a:latin typeface="+mn-lt"/>
              </a:rPr>
              <a:t>Dünger</a:t>
            </a: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ED754521-3D2A-4468-B573-4B53E17BA3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0" t="78827" r="21833" b="-1"/>
          <a:stretch/>
        </p:blipFill>
        <p:spPr>
          <a:xfrm rot="21324463" flipH="1" flipV="1">
            <a:off x="2089321" y="1420351"/>
            <a:ext cx="524579" cy="729247"/>
          </a:xfrm>
          <a:prstGeom prst="rect">
            <a:avLst/>
          </a:prstGeom>
        </p:spPr>
      </p:pic>
      <p:pic>
        <p:nvPicPr>
          <p:cNvPr id="41" name="Grafik 40" descr="Aus der Cloud herunterladen Silhouette">
            <a:extLst>
              <a:ext uri="{FF2B5EF4-FFF2-40B4-BE49-F238E27FC236}">
                <a16:creationId xmlns:a16="http://schemas.microsoft.com/office/drawing/2014/main" id="{5A6A8CF0-07D5-45B1-BB25-E9ECF97C23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02501" y="5680775"/>
            <a:ext cx="690194" cy="690194"/>
          </a:xfrm>
          <a:prstGeom prst="rect">
            <a:avLst/>
          </a:prstGeom>
        </p:spPr>
      </p:pic>
      <p:sp>
        <p:nvSpPr>
          <p:cNvPr id="42" name="Textfeld 41">
            <a:extLst>
              <a:ext uri="{FF2B5EF4-FFF2-40B4-BE49-F238E27FC236}">
                <a16:creationId xmlns:a16="http://schemas.microsoft.com/office/drawing/2014/main" id="{ABE268F7-7500-4614-B8BA-45B86DC34D73}"/>
              </a:ext>
            </a:extLst>
          </p:cNvPr>
          <p:cNvSpPr txBox="1"/>
          <p:nvPr/>
        </p:nvSpPr>
        <p:spPr>
          <a:xfrm>
            <a:off x="5220476" y="6231523"/>
            <a:ext cx="1454244" cy="338554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de-DE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THG Emissionen</a:t>
            </a: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40DC969C-8927-45A1-8D59-3356A4E059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0" t="78827" r="21833" b="-1"/>
          <a:stretch/>
        </p:blipFill>
        <p:spPr>
          <a:xfrm rot="8397693" flipH="1" flipV="1">
            <a:off x="9564424" y="4209758"/>
            <a:ext cx="524579" cy="72924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88874FFC-7884-45C5-BA28-D216FB0EC7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0" t="78827" r="21833" b="-1"/>
          <a:stretch/>
        </p:blipFill>
        <p:spPr>
          <a:xfrm rot="8838282" flipV="1">
            <a:off x="8337792" y="3392507"/>
            <a:ext cx="673545" cy="622480"/>
          </a:xfrm>
          <a:prstGeom prst="rect">
            <a:avLst/>
          </a:prstGeom>
        </p:spPr>
      </p:pic>
      <p:sp>
        <p:nvSpPr>
          <p:cNvPr id="45" name="Textfeld 44">
            <a:extLst>
              <a:ext uri="{FF2B5EF4-FFF2-40B4-BE49-F238E27FC236}">
                <a16:creationId xmlns:a16="http://schemas.microsoft.com/office/drawing/2014/main" id="{A42E9D8D-E796-434D-9768-11F642143F56}"/>
              </a:ext>
            </a:extLst>
          </p:cNvPr>
          <p:cNvSpPr txBox="1"/>
          <p:nvPr/>
        </p:nvSpPr>
        <p:spPr>
          <a:xfrm>
            <a:off x="8956573" y="3075601"/>
            <a:ext cx="976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baseline="30000" dirty="0">
                <a:solidFill>
                  <a:srgbClr val="AFCB37"/>
                </a:solidFill>
                <a:latin typeface="+mn-lt"/>
              </a:rPr>
              <a:t>bio</a:t>
            </a:r>
            <a:r>
              <a:rPr lang="de-DE" sz="3600" b="1" dirty="0">
                <a:solidFill>
                  <a:srgbClr val="AFCB37"/>
                </a:solidFill>
                <a:latin typeface="+mn-lt"/>
              </a:rPr>
              <a:t>H</a:t>
            </a:r>
            <a:r>
              <a:rPr lang="de-DE" sz="3600" b="1" baseline="-25000" dirty="0">
                <a:solidFill>
                  <a:srgbClr val="AFCB37"/>
                </a:solidFill>
                <a:latin typeface="+mn-lt"/>
              </a:rPr>
              <a:t>2</a:t>
            </a:r>
          </a:p>
        </p:txBody>
      </p:sp>
      <p:pic>
        <p:nvPicPr>
          <p:cNvPr id="47" name="Grafik 46">
            <a:extLst>
              <a:ext uri="{FF2B5EF4-FFF2-40B4-BE49-F238E27FC236}">
                <a16:creationId xmlns:a16="http://schemas.microsoft.com/office/drawing/2014/main" id="{0E18666B-BFF9-4BD9-83EA-EE1A0499C44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44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00" y="2655285"/>
            <a:ext cx="791504" cy="791504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B08B07F6-F060-4963-B9A4-2AB4783D78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0" t="78827" r="21833" b="-1"/>
          <a:stretch/>
        </p:blipFill>
        <p:spPr>
          <a:xfrm rot="8838282" flipV="1">
            <a:off x="6865558" y="6153834"/>
            <a:ext cx="673545" cy="622480"/>
          </a:xfrm>
          <a:prstGeom prst="rect">
            <a:avLst/>
          </a:prstGeom>
        </p:spPr>
      </p:pic>
      <p:sp>
        <p:nvSpPr>
          <p:cNvPr id="50" name="Textfeld 49">
            <a:extLst>
              <a:ext uri="{FF2B5EF4-FFF2-40B4-BE49-F238E27FC236}">
                <a16:creationId xmlns:a16="http://schemas.microsoft.com/office/drawing/2014/main" id="{3B9387BD-FE7A-469B-B085-FAE21385F6E8}"/>
              </a:ext>
            </a:extLst>
          </p:cNvPr>
          <p:cNvSpPr txBox="1"/>
          <p:nvPr/>
        </p:nvSpPr>
        <p:spPr>
          <a:xfrm>
            <a:off x="7560216" y="5823537"/>
            <a:ext cx="1271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3600" b="1">
                <a:solidFill>
                  <a:srgbClr val="AFCB37"/>
                </a:solidFill>
                <a:latin typeface="+mn-lt"/>
              </a:defRPr>
            </a:lvl1pPr>
          </a:lstStyle>
          <a:p>
            <a:r>
              <a:rPr lang="de-DE" baseline="30000" dirty="0"/>
              <a:t>bio</a:t>
            </a:r>
            <a:r>
              <a:rPr lang="de-DE" dirty="0"/>
              <a:t>CO</a:t>
            </a:r>
            <a:r>
              <a:rPr lang="de-DE" baseline="-25000" dirty="0"/>
              <a:t>2</a:t>
            </a: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EA896743-5383-4C52-A2DC-4DD2F6F638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0" t="78827" r="21833" b="-1"/>
          <a:stretch/>
        </p:blipFill>
        <p:spPr>
          <a:xfrm rot="13307603" flipH="1">
            <a:off x="9900679" y="2706207"/>
            <a:ext cx="606225" cy="842748"/>
          </a:xfrm>
          <a:prstGeom prst="rect">
            <a:avLst/>
          </a:prstGeom>
        </p:spPr>
      </p:pic>
      <p:sp>
        <p:nvSpPr>
          <p:cNvPr id="52" name="Titel 4">
            <a:extLst>
              <a:ext uri="{FF2B5EF4-FFF2-40B4-BE49-F238E27FC236}">
                <a16:creationId xmlns:a16="http://schemas.microsoft.com/office/drawing/2014/main" id="{FD6A5EB9-EADF-4E25-B4DA-C4F3B69C1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9" y="228600"/>
            <a:ext cx="9023215" cy="1143000"/>
          </a:xfrm>
        </p:spPr>
        <p:txBody>
          <a:bodyPr/>
          <a:lstStyle/>
          <a:p>
            <a:r>
              <a:rPr lang="de-DE" dirty="0"/>
              <a:t>Nutzungskonzepte</a:t>
            </a:r>
            <a:br>
              <a:rPr lang="de-DE" dirty="0"/>
            </a:br>
            <a:r>
              <a:rPr lang="de-DE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Prozessketten</a:t>
            </a:r>
            <a:endParaRPr lang="de-DE" dirty="0">
              <a:latin typeface="+mn-lt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53C2617-D2AB-E106-604E-49C46CA143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400800"/>
            <a:ext cx="2976331" cy="457200"/>
          </a:xfrm>
        </p:spPr>
        <p:txBody>
          <a:bodyPr/>
          <a:lstStyle/>
          <a:p>
            <a:pPr>
              <a:defRPr/>
            </a:pPr>
            <a:r>
              <a:rPr lang="de-DE" dirty="0"/>
              <a:t>Dirk Bonse</a:t>
            </a:r>
          </a:p>
          <a:p>
            <a:pPr>
              <a:defRPr/>
            </a:pPr>
            <a:r>
              <a:rPr lang="de-DE" dirty="0"/>
              <a:t>19.09.2022</a:t>
            </a:r>
          </a:p>
        </p:txBody>
      </p:sp>
    </p:spTree>
    <p:extLst>
      <p:ext uri="{BB962C8B-B14F-4D97-AF65-F5344CB8AC3E}">
        <p14:creationId xmlns:p14="http://schemas.microsoft.com/office/powerpoint/2010/main" val="3966619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578C042-A6B3-4FF1-8E01-C543DC671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AF9BAD-775A-4C64-ACE3-76CB4F6FA34E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82B0"/>
                </a:solidFill>
                <a:effectLst/>
                <a:uLnTx/>
                <a:uFillTx/>
                <a:latin typeface="Arial Narrow"/>
                <a:ea typeface="ＭＳ Ｐゴシック" pitchFamily="1" charset="-128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82B0"/>
              </a:solidFill>
              <a:effectLst/>
              <a:uLnTx/>
              <a:uFillTx/>
              <a:latin typeface="Arial Narrow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15B63493-402A-4204-B54D-7410C199FA43}"/>
              </a:ext>
            </a:extLst>
          </p:cNvPr>
          <p:cNvSpPr/>
          <p:nvPr/>
        </p:nvSpPr>
        <p:spPr>
          <a:xfrm>
            <a:off x="529168" y="1371600"/>
            <a:ext cx="6214903" cy="4516812"/>
          </a:xfrm>
          <a:prstGeom prst="roundRect">
            <a:avLst>
              <a:gd name="adj" fmla="val 945"/>
            </a:avLst>
          </a:prstGeom>
          <a:solidFill>
            <a:sysClr val="window" lastClr="FFFFFF"/>
          </a:solidFill>
          <a:ln w="9525" cap="flat" cmpd="sng" algn="ctr">
            <a:solidFill>
              <a:srgbClr val="AFCC35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7FAC"/>
              </a:solidFill>
              <a:effectLst/>
              <a:uLnTx/>
              <a:uFillTx/>
              <a:latin typeface="Arial" panose="020B0604020202020204"/>
              <a:ea typeface="ＭＳ Ｐゴシック" pitchFamily="1" charset="-128"/>
              <a:cs typeface="+mn-cs"/>
            </a:endParaRPr>
          </a:p>
        </p:txBody>
      </p:sp>
      <p:sp>
        <p:nvSpPr>
          <p:cNvPr id="10" name="Titel 4">
            <a:extLst>
              <a:ext uri="{FF2B5EF4-FFF2-40B4-BE49-F238E27FC236}">
                <a16:creationId xmlns:a16="http://schemas.microsoft.com/office/drawing/2014/main" id="{288CA27C-CDBD-94FD-AA30-B7B1E963F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9" y="228600"/>
            <a:ext cx="9023215" cy="1143000"/>
          </a:xfrm>
        </p:spPr>
        <p:txBody>
          <a:bodyPr/>
          <a:lstStyle/>
          <a:p>
            <a:r>
              <a:rPr lang="de-DE" dirty="0"/>
              <a:t>Nutzungskonzepte</a:t>
            </a:r>
            <a:br>
              <a:rPr lang="de-DE" dirty="0"/>
            </a:br>
            <a:r>
              <a:rPr lang="de-DE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Wärmenutzung</a:t>
            </a:r>
            <a:endParaRPr lang="de-DE" dirty="0">
              <a:latin typeface="+mn-lt"/>
            </a:endParaRP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432BA7F9-0AB9-1557-1B86-E3D24E593434}"/>
              </a:ext>
            </a:extLst>
          </p:cNvPr>
          <p:cNvSpPr txBox="1">
            <a:spLocks/>
          </p:cNvSpPr>
          <p:nvPr/>
        </p:nvSpPr>
        <p:spPr>
          <a:xfrm>
            <a:off x="529169" y="1371600"/>
            <a:ext cx="6048673" cy="46305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  <a:defRPr sz="200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1pPr>
            <a:lvl2pPr marL="361950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Arial" pitchFamily="34" charset="0"/>
              <a:buChar char="•"/>
              <a:defRPr sz="180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2pPr>
            <a:lvl3pPr marL="711200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Arial" pitchFamily="34" charset="0"/>
              <a:buChar char="•"/>
              <a:tabLst/>
              <a:defRPr sz="180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3pPr>
            <a:lvl4pPr marL="714375" indent="131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Arial" pitchFamily="34" charset="0"/>
              <a:buChar char="•"/>
              <a:defRPr sz="160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4pPr>
            <a:lvl5pPr marL="11604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Arial" pitchFamily="34" charset="0"/>
              <a:buChar char="•"/>
              <a:defRPr sz="1600" baseline="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5pPr>
            <a:lvl6pPr marL="1436688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itchFamily="34" charset="0"/>
              <a:buChar char="•"/>
              <a:defRPr sz="160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6pPr>
            <a:lvl7pPr marL="1704975" indent="-17145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 baseline="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7pPr>
            <a:lvl8pPr marL="37322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8pPr>
            <a:lvl9pPr marL="41894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F8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/>
                <a:cs typeface="Arial"/>
              </a:rPr>
              <a:t>Rohbiogas (getrocknet, entschwefelt)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F80"/>
              </a:buClr>
              <a:buSzPct val="80000"/>
              <a:tabLst>
                <a:tab pos="355600" algn="l"/>
              </a:tabLst>
              <a:defRPr/>
            </a:pPr>
            <a:r>
              <a:rPr lang="de-DE" kern="0" dirty="0">
                <a:solidFill>
                  <a:srgbClr val="007FAC"/>
                </a:solidFill>
                <a:sym typeface="Wingdings" panose="05000000000000000000" pitchFamily="2" charset="2"/>
              </a:rPr>
              <a:t>	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 Brennersysteme</a:t>
            </a:r>
          </a:p>
          <a:p>
            <a:pPr marL="704850" lvl="1" indent="-34290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kern="0" dirty="0">
                <a:solidFill>
                  <a:srgbClr val="007FAC"/>
                </a:solidFill>
                <a:sym typeface="Wingdings" panose="05000000000000000000" pitchFamily="2" charset="2"/>
              </a:rPr>
              <a:t>Nahwärmenetze</a:t>
            </a:r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rgbClr val="007FAC"/>
              </a:solidFill>
              <a:effectLst/>
              <a:uLnTx/>
              <a:uFillTx/>
              <a:latin typeface="Arial"/>
              <a:cs typeface="Arial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F8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lang="de-DE" kern="0" dirty="0">
                <a:solidFill>
                  <a:srgbClr val="007FAC"/>
                </a:solidFill>
                <a:sym typeface="Wingdings" panose="05000000000000000000" pitchFamily="2" charset="2"/>
              </a:rPr>
              <a:t>Biomethan aus dem Netz</a:t>
            </a:r>
            <a:r>
              <a:rPr lang="de-DE" sz="1800" kern="0" dirty="0">
                <a:solidFill>
                  <a:srgbClr val="007FAC"/>
                </a:solidFill>
                <a:sym typeface="Wingdings" panose="05000000000000000000" pitchFamily="2" charset="2"/>
              </a:rPr>
              <a:t> (Abnahmevertrag, Zertifizierung)</a:t>
            </a:r>
          </a:p>
          <a:p>
            <a:pPr marL="704850" lvl="1" indent="-34290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kern="0" dirty="0">
                <a:solidFill>
                  <a:srgbClr val="007FAC"/>
                </a:solidFill>
                <a:sym typeface="Wingdings" panose="05000000000000000000" pitchFamily="2" charset="2"/>
              </a:rPr>
              <a:t>Fernwärme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sz="1800" kern="0" dirty="0">
                <a:solidFill>
                  <a:srgbClr val="007FAC"/>
                </a:solidFill>
                <a:sym typeface="Wingdings" panose="05000000000000000000" pitchFamily="2" charset="2"/>
              </a:rPr>
              <a:t>Direktabnahme</a:t>
            </a:r>
          </a:p>
          <a:p>
            <a:pPr marL="704850" lvl="1" indent="-34290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kern="0" dirty="0">
                <a:solidFill>
                  <a:srgbClr val="007FAC"/>
                </a:solidFill>
                <a:sym typeface="Wingdings" panose="05000000000000000000" pitchFamily="2" charset="2"/>
              </a:rPr>
              <a:t>Stadtwerke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sz="1800" kern="0" dirty="0">
                <a:solidFill>
                  <a:srgbClr val="007FAC"/>
                </a:solidFill>
                <a:sym typeface="Wingdings" panose="05000000000000000000" pitchFamily="2" charset="2"/>
              </a:rPr>
              <a:t>KWK: Abwärme aus BHKW</a:t>
            </a:r>
          </a:p>
          <a:p>
            <a:pPr marL="704850" lvl="1" indent="-34290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kern="0" dirty="0">
                <a:solidFill>
                  <a:srgbClr val="007FAC"/>
                </a:solidFill>
                <a:sym typeface="Wingdings" panose="05000000000000000000" pitchFamily="2" charset="2"/>
              </a:rPr>
              <a:t>Nahwärme</a:t>
            </a:r>
            <a:r>
              <a:rPr lang="de-DE" sz="1600" kern="0" dirty="0">
                <a:solidFill>
                  <a:srgbClr val="007FAC"/>
                </a:solidFill>
                <a:sym typeface="Wingdings" panose="05000000000000000000" pitchFamily="2" charset="2"/>
              </a:rPr>
              <a:t> </a:t>
            </a:r>
          </a:p>
          <a:p>
            <a:pPr marL="704850" lvl="1" indent="-34290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de-DE" kern="0" dirty="0">
                <a:solidFill>
                  <a:srgbClr val="007FAC"/>
                </a:solidFill>
                <a:sym typeface="Wingdings" panose="05000000000000000000" pitchFamily="2" charset="2"/>
              </a:rPr>
              <a:t>Eigennutzung (Fermenter, Ställe, Trocknung)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F8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lang="de-DE" kern="0" dirty="0">
              <a:solidFill>
                <a:srgbClr val="007FAC"/>
              </a:solidFill>
              <a:sym typeface="Wingdings" panose="05000000000000000000" pitchFamily="2" charset="2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E153580-4E28-7E5C-43C1-2467E0819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098" y="1666674"/>
            <a:ext cx="4756571" cy="438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3660FF5-EFF6-61A8-6493-656B3CD07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400800"/>
            <a:ext cx="2976331" cy="457200"/>
          </a:xfrm>
        </p:spPr>
        <p:txBody>
          <a:bodyPr/>
          <a:lstStyle/>
          <a:p>
            <a:pPr>
              <a:defRPr/>
            </a:pPr>
            <a:r>
              <a:rPr lang="de-DE" dirty="0"/>
              <a:t>Dirk Bonse</a:t>
            </a:r>
          </a:p>
          <a:p>
            <a:pPr>
              <a:defRPr/>
            </a:pPr>
            <a:r>
              <a:rPr lang="de-DE" dirty="0"/>
              <a:t>19.09.2022</a:t>
            </a:r>
          </a:p>
        </p:txBody>
      </p:sp>
    </p:spTree>
    <p:extLst>
      <p:ext uri="{BB962C8B-B14F-4D97-AF65-F5344CB8AC3E}">
        <p14:creationId xmlns:p14="http://schemas.microsoft.com/office/powerpoint/2010/main" val="2186312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F633304-F5EE-2CB9-6AFE-26FB3C519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1043575"/>
            <a:ext cx="8527876" cy="5685251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578C042-A6B3-4FF1-8E01-C543DC671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AF9BAD-775A-4C64-ACE3-76CB4F6FA34E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82B0"/>
                </a:solidFill>
                <a:effectLst/>
                <a:uLnTx/>
                <a:uFillTx/>
                <a:latin typeface="Arial Narrow"/>
                <a:ea typeface="ＭＳ Ｐゴシック" pitchFamily="1" charset="-128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82B0"/>
              </a:solidFill>
              <a:effectLst/>
              <a:uLnTx/>
              <a:uFillTx/>
              <a:latin typeface="Arial Narrow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10" name="Titel 4">
            <a:extLst>
              <a:ext uri="{FF2B5EF4-FFF2-40B4-BE49-F238E27FC236}">
                <a16:creationId xmlns:a16="http://schemas.microsoft.com/office/drawing/2014/main" id="{288CA27C-CDBD-94FD-AA30-B7B1E963F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9" y="228600"/>
            <a:ext cx="9023215" cy="1143000"/>
          </a:xfrm>
        </p:spPr>
        <p:txBody>
          <a:bodyPr/>
          <a:lstStyle/>
          <a:p>
            <a:r>
              <a:rPr lang="de-DE" dirty="0"/>
              <a:t>Nutzungskonzepte</a:t>
            </a:r>
            <a:br>
              <a:rPr lang="de-DE" dirty="0"/>
            </a:br>
            <a:r>
              <a:rPr lang="de-DE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Wärmenutzung</a:t>
            </a:r>
            <a:endParaRPr lang="de-DE" dirty="0">
              <a:latin typeface="+mn-lt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D8D033E-64F4-0B78-7FF4-6F560726BA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400800"/>
            <a:ext cx="2976331" cy="457200"/>
          </a:xfrm>
        </p:spPr>
        <p:txBody>
          <a:bodyPr/>
          <a:lstStyle/>
          <a:p>
            <a:pPr>
              <a:defRPr/>
            </a:pPr>
            <a:r>
              <a:rPr lang="de-DE" dirty="0"/>
              <a:t>Dirk Bonse</a:t>
            </a:r>
          </a:p>
          <a:p>
            <a:pPr>
              <a:defRPr/>
            </a:pPr>
            <a:r>
              <a:rPr lang="de-DE" dirty="0"/>
              <a:t>19.09.2022</a:t>
            </a:r>
          </a:p>
        </p:txBody>
      </p:sp>
    </p:spTree>
    <p:extLst>
      <p:ext uri="{BB962C8B-B14F-4D97-AF65-F5344CB8AC3E}">
        <p14:creationId xmlns:p14="http://schemas.microsoft.com/office/powerpoint/2010/main" val="611001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578C042-A6B3-4FF1-8E01-C543DC671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F9BAD-775A-4C64-ACE3-76CB4F6FA34E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B0CCB444-50B1-4B38-9423-832EECA60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0216" y="329447"/>
            <a:ext cx="975618" cy="579273"/>
          </a:xfrm>
          <a:prstGeom prst="rect">
            <a:avLst/>
          </a:prstGeom>
          <a:ln>
            <a:noFill/>
          </a:ln>
          <a:effectLst/>
        </p:spPr>
      </p:pic>
      <p:sp>
        <p:nvSpPr>
          <p:cNvPr id="27" name="Titel 4">
            <a:extLst>
              <a:ext uri="{FF2B5EF4-FFF2-40B4-BE49-F238E27FC236}">
                <a16:creationId xmlns:a16="http://schemas.microsoft.com/office/drawing/2014/main" id="{60166C52-7457-4A52-AF9D-F24B9D943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9" y="228600"/>
            <a:ext cx="9023215" cy="1143000"/>
          </a:xfrm>
        </p:spPr>
        <p:txBody>
          <a:bodyPr/>
          <a:lstStyle/>
          <a:p>
            <a:r>
              <a:rPr lang="de-DE" dirty="0"/>
              <a:t>Nutzungskonzepte</a:t>
            </a:r>
            <a:br>
              <a:rPr lang="de-DE" dirty="0"/>
            </a:br>
            <a:r>
              <a:rPr lang="de-DE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Bündelung von Biogasanlagen – die Grundidee</a:t>
            </a:r>
            <a:endParaRPr lang="de-DE" dirty="0">
              <a:latin typeface="+mn-lt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85F2E7A-1307-474A-8F33-215E837DB0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55"/>
          <a:stretch/>
        </p:blipFill>
        <p:spPr>
          <a:xfrm>
            <a:off x="555282" y="1885348"/>
            <a:ext cx="9102779" cy="448168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B682C4F-53B2-44AB-A5E0-F11027AD0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831" y="1347350"/>
            <a:ext cx="1804349" cy="79796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E01F938-CE12-41AA-864D-CC250D7F5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877" y="2145313"/>
            <a:ext cx="2304256" cy="50423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8A3177B-E48A-4504-AE14-3B63CA83FB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1029" b="8311"/>
          <a:stretch/>
        </p:blipFill>
        <p:spPr>
          <a:xfrm>
            <a:off x="10488995" y="2996952"/>
            <a:ext cx="1521779" cy="1933068"/>
          </a:xfrm>
          <a:prstGeom prst="rect">
            <a:avLst/>
          </a:prstGeom>
        </p:spPr>
      </p:pic>
      <p:sp>
        <p:nvSpPr>
          <p:cNvPr id="28" name="Pfeil: nach links und rechts 27">
            <a:extLst>
              <a:ext uri="{FF2B5EF4-FFF2-40B4-BE49-F238E27FC236}">
                <a16:creationId xmlns:a16="http://schemas.microsoft.com/office/drawing/2014/main" id="{B6A01F38-ACE4-4CFF-B79F-D09F0E80E045}"/>
              </a:ext>
            </a:extLst>
          </p:cNvPr>
          <p:cNvSpPr/>
          <p:nvPr/>
        </p:nvSpPr>
        <p:spPr bwMode="auto">
          <a:xfrm>
            <a:off x="9161901" y="3754706"/>
            <a:ext cx="1368152" cy="742969"/>
          </a:xfrm>
          <a:prstGeom prst="leftRightArrow">
            <a:avLst/>
          </a:prstGeom>
          <a:solidFill>
            <a:schemeClr val="bg1"/>
          </a:solidFill>
          <a:ln w="9525" cap="flat" cmpd="sng" algn="ctr">
            <a:solidFill>
              <a:srgbClr val="0082B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>
                <a:ln>
                  <a:noFill/>
                </a:ln>
                <a:solidFill>
                  <a:srgbClr val="0082B0"/>
                </a:solidFill>
                <a:effectLst/>
                <a:latin typeface="+mn-lt"/>
                <a:ea typeface="ＭＳ Ｐゴシック" pitchFamily="1" charset="-128"/>
              </a:rPr>
              <a:t>PtX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2EB7857-DD26-556A-9928-177C2D60D6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400800"/>
            <a:ext cx="2976331" cy="457200"/>
          </a:xfrm>
        </p:spPr>
        <p:txBody>
          <a:bodyPr/>
          <a:lstStyle/>
          <a:p>
            <a:pPr>
              <a:defRPr/>
            </a:pPr>
            <a:r>
              <a:rPr lang="de-DE" dirty="0"/>
              <a:t>Dirk Bonse</a:t>
            </a:r>
          </a:p>
          <a:p>
            <a:pPr>
              <a:defRPr/>
            </a:pPr>
            <a:r>
              <a:rPr lang="de-DE" dirty="0"/>
              <a:t>19.09.2022</a:t>
            </a:r>
          </a:p>
        </p:txBody>
      </p:sp>
    </p:spTree>
    <p:extLst>
      <p:ext uri="{BB962C8B-B14F-4D97-AF65-F5344CB8AC3E}">
        <p14:creationId xmlns:p14="http://schemas.microsoft.com/office/powerpoint/2010/main" val="2619496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578C042-A6B3-4FF1-8E01-C543DC671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AF9BAD-775A-4C64-ACE3-76CB4F6FA34E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82B0"/>
                </a:solidFill>
                <a:effectLst/>
                <a:uLnTx/>
                <a:uFillTx/>
                <a:latin typeface="Arial Narrow"/>
                <a:ea typeface="ＭＳ Ｐゴシック" pitchFamily="1" charset="-128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82B0"/>
              </a:solidFill>
              <a:effectLst/>
              <a:uLnTx/>
              <a:uFillTx/>
              <a:latin typeface="Arial Narrow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15B63493-402A-4204-B54D-7410C199FA43}"/>
              </a:ext>
            </a:extLst>
          </p:cNvPr>
          <p:cNvSpPr/>
          <p:nvPr/>
        </p:nvSpPr>
        <p:spPr>
          <a:xfrm>
            <a:off x="335360" y="1751112"/>
            <a:ext cx="5472608" cy="3982144"/>
          </a:xfrm>
          <a:prstGeom prst="roundRect">
            <a:avLst>
              <a:gd name="adj" fmla="val 945"/>
            </a:avLst>
          </a:prstGeom>
          <a:solidFill>
            <a:sysClr val="window" lastClr="FFFFFF"/>
          </a:solidFill>
          <a:ln w="9525" cap="flat" cmpd="sng" algn="ctr">
            <a:solidFill>
              <a:srgbClr val="AFCC35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7FAC"/>
              </a:solidFill>
              <a:effectLst/>
              <a:uLnTx/>
              <a:uFillTx/>
              <a:latin typeface="Arial" panose="020B0604020202020204"/>
              <a:ea typeface="ＭＳ Ｐゴシック" pitchFamily="1" charset="-128"/>
              <a:cs typeface="+mn-cs"/>
            </a:endParaRPr>
          </a:p>
        </p:txBody>
      </p:sp>
      <p:sp>
        <p:nvSpPr>
          <p:cNvPr id="10" name="Titel 4">
            <a:extLst>
              <a:ext uri="{FF2B5EF4-FFF2-40B4-BE49-F238E27FC236}">
                <a16:creationId xmlns:a16="http://schemas.microsoft.com/office/drawing/2014/main" id="{288CA27C-CDBD-94FD-AA30-B7B1E963F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9" y="228600"/>
            <a:ext cx="9023215" cy="1143000"/>
          </a:xfrm>
        </p:spPr>
        <p:txBody>
          <a:bodyPr/>
          <a:lstStyle/>
          <a:p>
            <a:r>
              <a:rPr lang="de-DE" dirty="0"/>
              <a:t>Nutzungskonzepte</a:t>
            </a:r>
            <a:br>
              <a:rPr lang="de-DE" dirty="0"/>
            </a:br>
            <a:r>
              <a:rPr lang="de-DE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Flexible Stromeinspeisung</a:t>
            </a:r>
            <a:endParaRPr lang="de-DE" dirty="0">
              <a:latin typeface="+mn-lt"/>
            </a:endParaRP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432BA7F9-0AB9-1557-1B86-E3D24E593434}"/>
              </a:ext>
            </a:extLst>
          </p:cNvPr>
          <p:cNvSpPr txBox="1">
            <a:spLocks/>
          </p:cNvSpPr>
          <p:nvPr/>
        </p:nvSpPr>
        <p:spPr>
          <a:xfrm>
            <a:off x="335361" y="1770283"/>
            <a:ext cx="5256584" cy="410698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  <a:defRPr sz="200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1pPr>
            <a:lvl2pPr marL="361950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Arial" pitchFamily="34" charset="0"/>
              <a:buChar char="•"/>
              <a:defRPr sz="180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2pPr>
            <a:lvl3pPr marL="711200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Arial" pitchFamily="34" charset="0"/>
              <a:buChar char="•"/>
              <a:tabLst/>
              <a:defRPr sz="180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3pPr>
            <a:lvl4pPr marL="714375" indent="131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Arial" pitchFamily="34" charset="0"/>
              <a:buChar char="•"/>
              <a:defRPr sz="160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4pPr>
            <a:lvl5pPr marL="11604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Arial" pitchFamily="34" charset="0"/>
              <a:buChar char="•"/>
              <a:defRPr sz="1600" baseline="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5pPr>
            <a:lvl6pPr marL="1436688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itchFamily="34" charset="0"/>
              <a:buChar char="•"/>
              <a:defRPr sz="160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6pPr>
            <a:lvl7pPr marL="1704975" indent="-17145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 baseline="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7pPr>
            <a:lvl8pPr marL="37322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8pPr>
            <a:lvl9pPr marL="41894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F8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/>
                <a:cs typeface="Arial"/>
              </a:rPr>
              <a:t>Für 45 % der installierten Leistung wird eine Rückvergütung erstattet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/>
                <a:cs typeface="Arial"/>
              </a:rPr>
              <a:t>Einspeisetarife</a:t>
            </a:r>
          </a:p>
          <a:p>
            <a:pPr marL="704850" marR="0" lvl="1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/>
                <a:cs typeface="Arial"/>
              </a:rPr>
              <a:t>Neuinstallationen – 16,28 Cent/kWh (2022)</a:t>
            </a:r>
          </a:p>
          <a:p>
            <a:pPr marL="704850" marR="0" lvl="1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/>
                <a:cs typeface="Arial"/>
              </a:rPr>
              <a:t>Existierende Installationen – 18,22 Cent/kWh (2022)</a:t>
            </a:r>
          </a:p>
          <a:p>
            <a:pPr marL="704850" marR="0" lvl="1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/>
                <a:cs typeface="Arial"/>
              </a:rPr>
              <a:t>Flexbonus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/>
                <a:cs typeface="Arial"/>
              </a:rPr>
              <a:t> – 65 €/kW/a (installiert)</a:t>
            </a:r>
          </a:p>
          <a:p>
            <a:pPr marL="1054100" marR="0" lvl="2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/>
                <a:cs typeface="Arial"/>
              </a:rPr>
              <a:t>Deckt nur die Kosten für zusätzliche KWK-Anlagen, </a:t>
            </a:r>
          </a:p>
          <a:p>
            <a:pPr marR="0" lvl="2" indent="0" algn="just" defTabSz="538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None/>
              <a:tabLst/>
              <a:defRPr/>
            </a:pPr>
            <a:r>
              <a:rPr lang="de-DE" kern="0" dirty="0">
                <a:solidFill>
                  <a:srgbClr val="007FAC"/>
                </a:solidFill>
              </a:rPr>
              <a:t>	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/>
                <a:cs typeface="Arial"/>
              </a:rPr>
              <a:t>Gasspeicherung, Netzanschluss,...</a:t>
            </a:r>
          </a:p>
          <a:p>
            <a:pPr marL="64770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/>
                <a:cs typeface="Arial"/>
              </a:rPr>
              <a:t>Die tatsächlichen Tarife ergeben sich aus den abgegebenen Angeboten. </a:t>
            </a:r>
          </a:p>
        </p:txBody>
      </p:sp>
      <p:graphicFrame>
        <p:nvGraphicFramePr>
          <p:cNvPr id="2" name="Diagramm 14">
            <a:extLst>
              <a:ext uri="{FF2B5EF4-FFF2-40B4-BE49-F238E27FC236}">
                <a16:creationId xmlns:a16="http://schemas.microsoft.com/office/drawing/2014/main" id="{23B6F0A0-AA1F-7EA4-842B-2CA3C43224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191608"/>
              </p:ext>
            </p:extLst>
          </p:nvPr>
        </p:nvGraphicFramePr>
        <p:xfrm>
          <a:off x="6096000" y="1874838"/>
          <a:ext cx="2278063" cy="444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561D803-5EFB-2578-98FE-6D9EB933FBD8}"/>
              </a:ext>
            </a:extLst>
          </p:cNvPr>
          <p:cNvCxnSpPr>
            <a:cxnSpLocks/>
          </p:cNvCxnSpPr>
          <p:nvPr/>
        </p:nvCxnSpPr>
        <p:spPr bwMode="auto">
          <a:xfrm>
            <a:off x="6884988" y="4398963"/>
            <a:ext cx="225901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DA48EB0A-FF8C-AEEA-7264-7124BB2CC319}"/>
              </a:ext>
            </a:extLst>
          </p:cNvPr>
          <p:cNvCxnSpPr>
            <a:cxnSpLocks/>
          </p:cNvCxnSpPr>
          <p:nvPr/>
        </p:nvCxnSpPr>
        <p:spPr bwMode="auto">
          <a:xfrm>
            <a:off x="6884988" y="2465388"/>
            <a:ext cx="225901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48248C1C-BE9E-6DC3-FCDA-546D70AF740F}"/>
              </a:ext>
            </a:extLst>
          </p:cNvPr>
          <p:cNvSpPr txBox="1">
            <a:spLocks/>
          </p:cNvSpPr>
          <p:nvPr/>
        </p:nvSpPr>
        <p:spPr>
          <a:xfrm>
            <a:off x="8432800" y="4492625"/>
            <a:ext cx="3568700" cy="9556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  <a:defRPr sz="200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1pPr>
            <a:lvl2pPr marL="361950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Arial" pitchFamily="34" charset="0"/>
              <a:buChar char="•"/>
              <a:defRPr sz="180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2pPr>
            <a:lvl3pPr marL="711200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Arial" pitchFamily="34" charset="0"/>
              <a:buChar char="•"/>
              <a:tabLst/>
              <a:defRPr sz="180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3pPr>
            <a:lvl4pPr marL="714375" indent="131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Arial" pitchFamily="34" charset="0"/>
              <a:buChar char="•"/>
              <a:defRPr sz="160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4pPr>
            <a:lvl5pPr marL="11604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Arial" pitchFamily="34" charset="0"/>
              <a:buChar char="•"/>
              <a:defRPr sz="1600" baseline="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5pPr>
            <a:lvl6pPr marL="1436688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itchFamily="34" charset="0"/>
              <a:buChar char="•"/>
              <a:defRPr sz="160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6pPr>
            <a:lvl7pPr marL="1704975" indent="-17145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 baseline="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7pPr>
            <a:lvl8pPr marL="37322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8pPr>
            <a:lvl9pPr marL="41894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200" b="1" kern="0" dirty="0"/>
              <a:t>Einspeisetarif: Max. 45% der installierten Leistung </a:t>
            </a:r>
          </a:p>
          <a:p>
            <a:pPr>
              <a:defRPr/>
            </a:pPr>
            <a:endParaRPr lang="de-DE" sz="1200" b="1" kern="0" dirty="0"/>
          </a:p>
          <a:p>
            <a:pPr>
              <a:defRPr/>
            </a:pPr>
            <a:r>
              <a:rPr lang="de-DE" sz="1200" b="1" kern="0" dirty="0"/>
              <a:t>450 kW x 8.760 h/a = 3.942 MWh/a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6FF39F15-63D6-10E6-1765-A8269811A740}"/>
              </a:ext>
            </a:extLst>
          </p:cNvPr>
          <p:cNvSpPr txBox="1">
            <a:spLocks/>
          </p:cNvSpPr>
          <p:nvPr/>
        </p:nvSpPr>
        <p:spPr>
          <a:xfrm>
            <a:off x="8374063" y="2465388"/>
            <a:ext cx="3568700" cy="9556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  <a:defRPr sz="200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1pPr>
            <a:lvl2pPr marL="361950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Arial" pitchFamily="34" charset="0"/>
              <a:buChar char="•"/>
              <a:defRPr sz="180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2pPr>
            <a:lvl3pPr marL="711200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Arial" pitchFamily="34" charset="0"/>
              <a:buChar char="•"/>
              <a:tabLst/>
              <a:defRPr sz="180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3pPr>
            <a:lvl4pPr marL="714375" indent="131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Arial" pitchFamily="34" charset="0"/>
              <a:buChar char="•"/>
              <a:defRPr sz="160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4pPr>
            <a:lvl5pPr marL="11604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Arial" pitchFamily="34" charset="0"/>
              <a:buChar char="•"/>
              <a:defRPr sz="1600" baseline="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5pPr>
            <a:lvl6pPr marL="1436688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itchFamily="34" charset="0"/>
              <a:buChar char="•"/>
              <a:defRPr sz="160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6pPr>
            <a:lvl7pPr marL="1704975" indent="-17145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 baseline="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7pPr>
            <a:lvl8pPr marL="37322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8pPr>
            <a:lvl9pPr marL="41894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200" b="1" kern="0" dirty="0" err="1"/>
              <a:t>Flexbonus</a:t>
            </a:r>
            <a:r>
              <a:rPr lang="de-DE" sz="1200" b="1" kern="0" dirty="0"/>
              <a:t>: 100 % der installierten Leistung</a:t>
            </a:r>
          </a:p>
          <a:p>
            <a:pPr>
              <a:defRPr/>
            </a:pPr>
            <a:endParaRPr lang="de-DE" sz="1200" b="1" kern="0" dirty="0"/>
          </a:p>
          <a:p>
            <a:pPr>
              <a:defRPr/>
            </a:pPr>
            <a:r>
              <a:rPr lang="de-DE" sz="1200" b="1" kern="0" dirty="0"/>
              <a:t>1.000 kW x 65€/kW = 65.000 €/a</a:t>
            </a:r>
          </a:p>
        </p:txBody>
      </p:sp>
      <p:sp>
        <p:nvSpPr>
          <p:cNvPr id="4" name="Datumsplatzhalter 1">
            <a:extLst>
              <a:ext uri="{FF2B5EF4-FFF2-40B4-BE49-F238E27FC236}">
                <a16:creationId xmlns:a16="http://schemas.microsoft.com/office/drawing/2014/main" id="{4280C278-6C94-447E-238A-89D560A041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400800"/>
            <a:ext cx="2976331" cy="457200"/>
          </a:xfrm>
        </p:spPr>
        <p:txBody>
          <a:bodyPr/>
          <a:lstStyle/>
          <a:p>
            <a:pPr>
              <a:defRPr/>
            </a:pPr>
            <a:r>
              <a:rPr lang="de-DE" dirty="0"/>
              <a:t>Dirk Bonse</a:t>
            </a:r>
          </a:p>
          <a:p>
            <a:pPr>
              <a:defRPr/>
            </a:pPr>
            <a:r>
              <a:rPr lang="de-DE" dirty="0"/>
              <a:t>19.09.2022</a:t>
            </a:r>
          </a:p>
        </p:txBody>
      </p:sp>
    </p:spTree>
    <p:extLst>
      <p:ext uri="{BB962C8B-B14F-4D97-AF65-F5344CB8AC3E}">
        <p14:creationId xmlns:p14="http://schemas.microsoft.com/office/powerpoint/2010/main" val="2556209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578C042-A6B3-4FF1-8E01-C543DC671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F9BAD-775A-4C64-ACE3-76CB4F6FA34E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15B63493-402A-4204-B54D-7410C199FA43}"/>
              </a:ext>
            </a:extLst>
          </p:cNvPr>
          <p:cNvSpPr/>
          <p:nvPr/>
        </p:nvSpPr>
        <p:spPr>
          <a:xfrm>
            <a:off x="563975" y="1338989"/>
            <a:ext cx="5298878" cy="2448271"/>
          </a:xfrm>
          <a:prstGeom prst="roundRect">
            <a:avLst>
              <a:gd name="adj" fmla="val 945"/>
            </a:avLst>
          </a:prstGeom>
          <a:solidFill>
            <a:sysClr val="window" lastClr="FFFFFF"/>
          </a:solidFill>
          <a:ln w="9525" cap="flat" cmpd="sng" algn="ctr">
            <a:solidFill>
              <a:srgbClr val="AFCC35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000" b="1" kern="0" dirty="0">
                <a:solidFill>
                  <a:srgbClr val="007FAC"/>
                </a:solidFill>
                <a:latin typeface="Arial" panose="020B0604020202020204"/>
              </a:rPr>
              <a:t>Güllekleinanlage eines FvB Mitglieds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Neuinstallation</a:t>
            </a:r>
            <a:r>
              <a:rPr lang="de-DE" sz="2000" kern="0" dirty="0">
                <a:solidFill>
                  <a:srgbClr val="007FAC"/>
                </a:solidFill>
                <a:latin typeface="Arial" panose="020B0604020202020204"/>
              </a:rPr>
              <a:t> 190 </a:t>
            </a:r>
            <a:r>
              <a:rPr lang="de-DE" sz="2000" kern="0" dirty="0" err="1">
                <a:solidFill>
                  <a:srgbClr val="007FAC"/>
                </a:solidFill>
                <a:latin typeface="Arial" panose="020B0604020202020204"/>
              </a:rPr>
              <a:t>kW</a:t>
            </a:r>
            <a:r>
              <a:rPr lang="de-DE" sz="2000" kern="0" baseline="-25000" dirty="0" err="1">
                <a:solidFill>
                  <a:srgbClr val="007FAC"/>
                </a:solidFill>
                <a:latin typeface="Arial" panose="020B0604020202020204"/>
              </a:rPr>
              <a:t>el</a:t>
            </a:r>
            <a:endParaRPr lang="de-DE" sz="2000" kern="0" baseline="-25000" dirty="0">
              <a:solidFill>
                <a:srgbClr val="007FAC"/>
              </a:solidFill>
              <a:latin typeface="Arial" panose="020B0604020202020204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de-DE" sz="2000" i="0" u="none" strike="noStrike" kern="0" cap="none" spc="0" normalizeH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ca. 1.500 Mastbullen und Kälber sowie </a:t>
            </a:r>
            <a:r>
              <a:rPr kumimoji="0" lang="de-DE" sz="2000" i="0" u="none" strike="noStrike" kern="0" cap="none" spc="0" normalizeH="0" noProof="0" dirty="0" err="1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NaWaRo</a:t>
            </a:r>
            <a:endParaRPr kumimoji="0" lang="de-DE" sz="2000" i="0" u="none" strike="noStrike" kern="0" cap="none" spc="0" normalizeH="0" noProof="0" dirty="0">
              <a:ln>
                <a:noFill/>
              </a:ln>
              <a:solidFill>
                <a:srgbClr val="007FAC"/>
              </a:solidFill>
              <a:effectLst/>
              <a:uLnTx/>
              <a:uFillTx/>
              <a:latin typeface="Arial" panose="020B0604020202020204"/>
              <a:ea typeface="ＭＳ Ｐゴシック" pitchFamily="1" charset="-128"/>
              <a:cs typeface="+mn-cs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sz="2000" kern="0" dirty="0">
                <a:solidFill>
                  <a:srgbClr val="007FAC"/>
                </a:solidFill>
                <a:latin typeface="Arial" panose="020B0604020202020204"/>
              </a:rPr>
              <a:t>Trotz hohem Wärmebedarfs genug Energie für Stallungen, Betriebs- und Wohngebäude</a:t>
            </a:r>
            <a:endParaRPr kumimoji="0" lang="de-DE" sz="2000" i="0" u="none" strike="noStrike" kern="0" cap="none" spc="0" normalizeH="0" noProof="0" dirty="0">
              <a:ln>
                <a:noFill/>
              </a:ln>
              <a:solidFill>
                <a:srgbClr val="007FAC"/>
              </a:solidFill>
              <a:effectLst/>
              <a:uLnTx/>
              <a:uFillTx/>
              <a:latin typeface="Arial" panose="020B0604020202020204"/>
              <a:ea typeface="ＭＳ Ｐゴシック" pitchFamily="1" charset="-128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A70A76-4551-4B30-9688-BB05EEBE1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811" y="1540910"/>
            <a:ext cx="3431923" cy="22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bgerundetes Rechteck 6">
            <a:extLst>
              <a:ext uri="{FF2B5EF4-FFF2-40B4-BE49-F238E27FC236}">
                <a16:creationId xmlns:a16="http://schemas.microsoft.com/office/drawing/2014/main" id="{78BC6516-53C2-7346-B14A-62E7AB48A7FA}"/>
              </a:ext>
            </a:extLst>
          </p:cNvPr>
          <p:cNvSpPr/>
          <p:nvPr/>
        </p:nvSpPr>
        <p:spPr>
          <a:xfrm>
            <a:off x="563974" y="3952529"/>
            <a:ext cx="11196653" cy="2448271"/>
          </a:xfrm>
          <a:prstGeom prst="roundRect">
            <a:avLst>
              <a:gd name="adj" fmla="val 945"/>
            </a:avLst>
          </a:prstGeom>
          <a:solidFill>
            <a:sysClr val="window" lastClr="FFFFFF"/>
          </a:solidFill>
          <a:ln w="9525" cap="flat" cmpd="sng" algn="ctr">
            <a:solidFill>
              <a:srgbClr val="AFCC35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000" b="1" kern="0" dirty="0">
                <a:solidFill>
                  <a:srgbClr val="007FAC"/>
                </a:solidFill>
                <a:latin typeface="Arial" panose="020B0604020202020204"/>
              </a:rPr>
              <a:t>Neu/Diskussion EEG 2023: 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sz="2000" b="1" kern="0" dirty="0">
                <a:solidFill>
                  <a:srgbClr val="007FAC"/>
                </a:solidFill>
                <a:latin typeface="Arial" panose="020B0604020202020204"/>
              </a:rPr>
              <a:t>Strom aus kleinen Gülleanlagen Anteil von Gülle am </a:t>
            </a:r>
            <a:r>
              <a:rPr lang="de-DE" sz="2000" b="1" kern="0" dirty="0" err="1">
                <a:solidFill>
                  <a:srgbClr val="007FAC"/>
                </a:solidFill>
                <a:latin typeface="Arial" panose="020B0604020202020204"/>
              </a:rPr>
              <a:t>Inputmix</a:t>
            </a:r>
            <a:r>
              <a:rPr lang="de-DE" sz="2000" b="1" kern="0" dirty="0">
                <a:solidFill>
                  <a:srgbClr val="007FAC"/>
                </a:solidFill>
                <a:latin typeface="Arial" panose="020B0604020202020204"/>
              </a:rPr>
              <a:t> mind. 80%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sz="2000" b="1" kern="0" dirty="0">
                <a:solidFill>
                  <a:srgbClr val="007FAC"/>
                </a:solidFill>
                <a:latin typeface="Arial" panose="020B0604020202020204"/>
              </a:rPr>
              <a:t>besondere Einspeisevergütung: Leistung &lt; 75 kW = 22 Cent/kWh + Elektrische Leistung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sz="2000" b="1" kern="0" dirty="0">
                <a:solidFill>
                  <a:srgbClr val="007FAC"/>
                </a:solidFill>
                <a:latin typeface="Arial" panose="020B0604020202020204"/>
              </a:rPr>
              <a:t>75 - 150 kW = 19 Cent/kWh</a:t>
            </a:r>
          </a:p>
        </p:txBody>
      </p:sp>
      <p:sp>
        <p:nvSpPr>
          <p:cNvPr id="10" name="Titel 4">
            <a:extLst>
              <a:ext uri="{FF2B5EF4-FFF2-40B4-BE49-F238E27FC236}">
                <a16:creationId xmlns:a16="http://schemas.microsoft.com/office/drawing/2014/main" id="{288CA27C-CDBD-94FD-AA30-B7B1E963F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9" y="228600"/>
            <a:ext cx="9023215" cy="1143000"/>
          </a:xfrm>
        </p:spPr>
        <p:txBody>
          <a:bodyPr/>
          <a:lstStyle/>
          <a:p>
            <a:r>
              <a:rPr lang="de-DE" dirty="0"/>
              <a:t>Nutzungskonzepte</a:t>
            </a:r>
            <a:br>
              <a:rPr lang="de-DE" dirty="0"/>
            </a:br>
            <a:r>
              <a:rPr lang="de-DE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Güllekleinanlagen</a:t>
            </a:r>
            <a:endParaRPr lang="de-DE" dirty="0">
              <a:latin typeface="+mn-lt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FBCE28A-C511-4AF1-2915-6CABD0E7FA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400800"/>
            <a:ext cx="2976331" cy="457200"/>
          </a:xfrm>
        </p:spPr>
        <p:txBody>
          <a:bodyPr/>
          <a:lstStyle/>
          <a:p>
            <a:pPr>
              <a:defRPr/>
            </a:pPr>
            <a:r>
              <a:rPr lang="de-DE" dirty="0"/>
              <a:t>Dirk Bonse</a:t>
            </a:r>
          </a:p>
          <a:p>
            <a:pPr>
              <a:defRPr/>
            </a:pPr>
            <a:r>
              <a:rPr lang="de-DE" dirty="0"/>
              <a:t>19.09.2022</a:t>
            </a:r>
          </a:p>
        </p:txBody>
      </p:sp>
    </p:spTree>
    <p:extLst>
      <p:ext uri="{BB962C8B-B14F-4D97-AF65-F5344CB8AC3E}">
        <p14:creationId xmlns:p14="http://schemas.microsoft.com/office/powerpoint/2010/main" val="1908271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8901006-CE09-478E-90F6-12722AD6E8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6"/>
          <a:stretch/>
        </p:blipFill>
        <p:spPr>
          <a:xfrm>
            <a:off x="0" y="2355583"/>
            <a:ext cx="9287563" cy="2577846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966EDF2-B481-459A-8B73-D0C8E9A20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F9BAD-775A-4C64-ACE3-76CB4F6FA34E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9D87E5D-095E-4E24-A43F-E85040108E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b="5085"/>
          <a:stretch/>
        </p:blipFill>
        <p:spPr bwMode="auto">
          <a:xfrm>
            <a:off x="8112224" y="476672"/>
            <a:ext cx="1030514" cy="64807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itel 4">
            <a:extLst>
              <a:ext uri="{FF2B5EF4-FFF2-40B4-BE49-F238E27FC236}">
                <a16:creationId xmlns:a16="http://schemas.microsoft.com/office/drawing/2014/main" id="{A4B079BE-8D8F-4C82-BC42-4A7A8BE3F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9" y="228600"/>
            <a:ext cx="9023215" cy="1143000"/>
          </a:xfrm>
        </p:spPr>
        <p:txBody>
          <a:bodyPr/>
          <a:lstStyle/>
          <a:p>
            <a:r>
              <a:rPr lang="de-DE" dirty="0"/>
              <a:t>Biomethan als Kraftstoff</a:t>
            </a:r>
            <a:br>
              <a:rPr lang="de-DE" dirty="0"/>
            </a:br>
            <a:r>
              <a:rPr lang="de-DE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Rechtliche Rahmenbedingungen für </a:t>
            </a:r>
            <a:br>
              <a:rPr lang="de-DE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„fortschrittliche Kraftstoffe“ auf EU Ebene</a:t>
            </a:r>
            <a:endParaRPr lang="de-DE" dirty="0">
              <a:latin typeface="+mn-lt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A2BD785-31E7-4332-B27B-5E5136B9B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75" y="1467331"/>
            <a:ext cx="6356848" cy="987471"/>
          </a:xfrm>
          <a:prstGeom prst="rect">
            <a:avLst/>
          </a:prstGeom>
        </p:spPr>
      </p:pic>
      <p:sp>
        <p:nvSpPr>
          <p:cNvPr id="5" name="Sprechblase: oval 4">
            <a:extLst>
              <a:ext uri="{FF2B5EF4-FFF2-40B4-BE49-F238E27FC236}">
                <a16:creationId xmlns:a16="http://schemas.microsoft.com/office/drawing/2014/main" id="{4995252D-8D9B-4B62-A5C5-185533646104}"/>
              </a:ext>
            </a:extLst>
          </p:cNvPr>
          <p:cNvSpPr/>
          <p:nvPr/>
        </p:nvSpPr>
        <p:spPr bwMode="auto">
          <a:xfrm>
            <a:off x="9264352" y="1682433"/>
            <a:ext cx="2830218" cy="3231020"/>
          </a:xfrm>
          <a:prstGeom prst="wedgeEllipseCallout">
            <a:avLst>
              <a:gd name="adj1" fmla="val -54855"/>
              <a:gd name="adj2" fmla="val 15017"/>
            </a:avLst>
          </a:prstGeom>
          <a:solidFill>
            <a:schemeClr val="bg1"/>
          </a:solidFill>
          <a:ln w="9525" cap="flat" cmpd="sng" algn="ctr">
            <a:solidFill>
              <a:srgbClr val="0082B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increased deployment and use of renewable and low-carbon fuels must go hand in hand with the </a:t>
            </a:r>
            <a:r>
              <a:rPr lang="en-GB" sz="12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creation of a comprehensive network of recharging and refuelling infrastructure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on a geographically fair manner to enable the widespread uptake of low- and zero-emission vehicles in all transport modes " </a:t>
            </a: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rgbClr val="0082B0"/>
              </a:solidFill>
              <a:effectLst/>
              <a:latin typeface="+mn-lt"/>
              <a:ea typeface="ＭＳ Ｐゴシック" pitchFamily="1" charset="-128"/>
            </a:endParaRP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B3EFAD7-2643-C98C-D6FF-D1212703CBB4}"/>
              </a:ext>
            </a:extLst>
          </p:cNvPr>
          <p:cNvSpPr txBox="1">
            <a:spLocks/>
          </p:cNvSpPr>
          <p:nvPr/>
        </p:nvSpPr>
        <p:spPr>
          <a:xfrm>
            <a:off x="9056477" y="1877067"/>
            <a:ext cx="3287463" cy="3663310"/>
          </a:xfrm>
          <a:prstGeom prst="rect">
            <a:avLst/>
          </a:prstGeom>
        </p:spPr>
        <p:txBody>
          <a:bodyPr>
            <a:prstTxWarp prst="textArchDown">
              <a:avLst/>
            </a:prstTxWarp>
          </a:bodyPr>
          <a:lstStyle>
            <a:lvl1pPr marL="268288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FAC"/>
              </a:buClr>
              <a:buFont typeface="Arial" pitchFamily="34" charset="0"/>
              <a:buChar char="•"/>
              <a:defRPr sz="2000" b="0" i="0">
                <a:solidFill>
                  <a:srgbClr val="0082B0"/>
                </a:solidFill>
                <a:latin typeface="+mj-lt"/>
                <a:ea typeface="+mn-ea"/>
                <a:cs typeface="TradeGothic BoldTwo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lang="de-DE" sz="1800" b="0">
                <a:solidFill>
                  <a:srgbClr val="0082B0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1800">
                <a:solidFill>
                  <a:srgbClr val="0082B0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1800">
                <a:solidFill>
                  <a:srgbClr val="0082B0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1800">
                <a:solidFill>
                  <a:srgbClr val="0082B0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de-DE" altLang="de-DE" sz="1600" b="1" kern="0" dirty="0">
                <a:cs typeface="Arial" charset="0"/>
              </a:rPr>
              <a:t>Geplante Ergänzung in der Neufassung</a:t>
            </a:r>
            <a:endParaRPr lang="de-DE" sz="1600" kern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E950AD9-F99E-1E54-EDAC-ADC312C5F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400800"/>
            <a:ext cx="2976331" cy="457200"/>
          </a:xfrm>
        </p:spPr>
        <p:txBody>
          <a:bodyPr/>
          <a:lstStyle/>
          <a:p>
            <a:pPr>
              <a:defRPr/>
            </a:pPr>
            <a:r>
              <a:rPr lang="de-DE" dirty="0"/>
              <a:t>Dirk Bonse</a:t>
            </a:r>
          </a:p>
          <a:p>
            <a:pPr>
              <a:defRPr/>
            </a:pPr>
            <a:r>
              <a:rPr lang="de-DE" dirty="0"/>
              <a:t>19.09.2022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290C270-ECA2-2711-9221-6504AD5E77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5005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4">
            <a:extLst>
              <a:ext uri="{FF2B5EF4-FFF2-40B4-BE49-F238E27FC236}">
                <a16:creationId xmlns:a16="http://schemas.microsoft.com/office/drawing/2014/main" id="{F1C34102-A4E2-9CD2-12C1-761450AB4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9" y="228600"/>
            <a:ext cx="9023215" cy="1143000"/>
          </a:xfrm>
        </p:spPr>
        <p:txBody>
          <a:bodyPr/>
          <a:lstStyle/>
          <a:p>
            <a:r>
              <a:rPr lang="de-DE" dirty="0"/>
              <a:t>Agenda</a:t>
            </a:r>
            <a:endParaRPr lang="de-DE" dirty="0">
              <a:latin typeface="+mn-lt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C3B38C44-3364-D98C-2CF3-8DB582C17A92}"/>
              </a:ext>
            </a:extLst>
          </p:cNvPr>
          <p:cNvSpPr txBox="1">
            <a:spLocks/>
          </p:cNvSpPr>
          <p:nvPr/>
        </p:nvSpPr>
        <p:spPr bwMode="auto">
          <a:xfrm>
            <a:off x="1775520" y="1813384"/>
            <a:ext cx="9023215" cy="323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082B0"/>
                </a:solidFill>
                <a:latin typeface="+mj-lt"/>
                <a:ea typeface="+mj-ea"/>
                <a:cs typeface="TradeGothic Bold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alibri" pitchFamily="34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alibri" pitchFamily="34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alibri" pitchFamily="34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alibri" pitchFamily="34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de-DE" sz="2400" kern="0" dirty="0"/>
              <a:t>Der Fachverband Biogas</a:t>
            </a:r>
          </a:p>
          <a:p>
            <a:pPr algn="ctr">
              <a:spcAft>
                <a:spcPts val="1200"/>
              </a:spcAft>
            </a:pPr>
            <a:r>
              <a:rPr lang="de-DE" sz="2400" kern="0" dirty="0">
                <a:latin typeface="+mn-lt"/>
              </a:rPr>
              <a:t>Biomethan – Potentiale </a:t>
            </a:r>
            <a:r>
              <a:rPr lang="de-DE" sz="2400" kern="0">
                <a:latin typeface="+mn-lt"/>
              </a:rPr>
              <a:t>und Hebung</a:t>
            </a:r>
            <a:endParaRPr lang="de-DE" sz="2400" kern="0" dirty="0">
              <a:latin typeface="+mn-lt"/>
            </a:endParaRPr>
          </a:p>
          <a:p>
            <a:pPr algn="ctr">
              <a:spcAft>
                <a:spcPts val="1200"/>
              </a:spcAft>
            </a:pPr>
            <a:r>
              <a:rPr lang="de-DE" sz="2400" kern="0" dirty="0">
                <a:latin typeface="+mn-lt"/>
              </a:rPr>
              <a:t>Der rechtliche Rahmen: EU und national</a:t>
            </a:r>
          </a:p>
          <a:p>
            <a:pPr algn="ctr">
              <a:spcAft>
                <a:spcPts val="1200"/>
              </a:spcAft>
            </a:pPr>
            <a:r>
              <a:rPr lang="de-DE" sz="2400" kern="0" dirty="0">
                <a:latin typeface="+mn-lt"/>
              </a:rPr>
              <a:t>Nutzungskonzepte</a:t>
            </a:r>
          </a:p>
          <a:p>
            <a:pPr algn="ctr">
              <a:spcAft>
                <a:spcPts val="1200"/>
              </a:spcAft>
            </a:pPr>
            <a:r>
              <a:rPr lang="de-DE" sz="2400" kern="0" dirty="0">
                <a:latin typeface="+mn-lt"/>
              </a:rPr>
              <a:t>Beispiele</a:t>
            </a:r>
          </a:p>
          <a:p>
            <a:endParaRPr lang="de-DE" sz="2400" kern="0" dirty="0">
              <a:latin typeface="+mn-lt"/>
            </a:endParaRPr>
          </a:p>
          <a:p>
            <a:endParaRPr lang="de-DE" sz="24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0032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578C042-A6B3-4FF1-8E01-C543DC671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F9BAD-775A-4C64-ACE3-76CB4F6FA34E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15B63493-402A-4204-B54D-7410C199FA43}"/>
              </a:ext>
            </a:extLst>
          </p:cNvPr>
          <p:cNvSpPr/>
          <p:nvPr/>
        </p:nvSpPr>
        <p:spPr>
          <a:xfrm>
            <a:off x="564130" y="1484784"/>
            <a:ext cx="5298878" cy="2160240"/>
          </a:xfrm>
          <a:prstGeom prst="roundRect">
            <a:avLst>
              <a:gd name="adj" fmla="val 945"/>
            </a:avLst>
          </a:prstGeom>
          <a:solidFill>
            <a:sysClr val="window" lastClr="FFFFFF"/>
          </a:solidFill>
          <a:ln w="9525" cap="flat" cmpd="sng" algn="ctr">
            <a:solidFill>
              <a:srgbClr val="AFCC35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Abnahme von Rohbiogas oder Biomethan durch Händler  bzw. </a:t>
            </a:r>
            <a:r>
              <a:rPr kumimoji="0" lang="de-DE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Distri-butoren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7FAC"/>
              </a:solidFill>
              <a:effectLst/>
              <a:uLnTx/>
              <a:uFillTx/>
              <a:latin typeface="Arial" panose="020B0604020202020204"/>
              <a:ea typeface="ＭＳ Ｐゴシック" pitchFamily="1" charset="-128"/>
              <a:cs typeface="+mn-cs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Geringer Eigenaufwand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000" kern="0" dirty="0">
                <a:solidFill>
                  <a:srgbClr val="007FAC"/>
                </a:solidFill>
                <a:latin typeface="Arial" panose="020B0604020202020204"/>
              </a:rPr>
              <a:t>Marktpreisabhängigkeit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7FAC"/>
              </a:solidFill>
              <a:effectLst/>
              <a:uLnTx/>
              <a:uFillTx/>
              <a:latin typeface="Arial" panose="020B0604020202020204"/>
              <a:ea typeface="ＭＳ Ｐゴシック" pitchFamily="1" charset="-128"/>
              <a:cs typeface="+mn-cs"/>
            </a:endParaRPr>
          </a:p>
        </p:txBody>
      </p:sp>
      <p:sp>
        <p:nvSpPr>
          <p:cNvPr id="8" name="Abgerundetes Rechteck 6">
            <a:extLst>
              <a:ext uri="{FF2B5EF4-FFF2-40B4-BE49-F238E27FC236}">
                <a16:creationId xmlns:a16="http://schemas.microsoft.com/office/drawing/2014/main" id="{9E32332F-E1D5-4723-9C0B-01A00D9EB350}"/>
              </a:ext>
            </a:extLst>
          </p:cNvPr>
          <p:cNvSpPr/>
          <p:nvPr/>
        </p:nvSpPr>
        <p:spPr>
          <a:xfrm>
            <a:off x="557336" y="3960129"/>
            <a:ext cx="5298878" cy="2448272"/>
          </a:xfrm>
          <a:prstGeom prst="roundRect">
            <a:avLst>
              <a:gd name="adj" fmla="val 945"/>
            </a:avLst>
          </a:prstGeom>
          <a:solidFill>
            <a:sysClr val="window" lastClr="FFFFFF"/>
          </a:solidFill>
          <a:ln w="9525" cap="flat" cmpd="sng" algn="ctr">
            <a:solidFill>
              <a:srgbClr val="AFCC35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Einspeisung in das Gasnetz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moderater Aufbereitungsaufwand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000" kern="0" dirty="0">
                <a:solidFill>
                  <a:srgbClr val="007FAC"/>
                </a:solidFill>
                <a:latin typeface="Arial" panose="020B0604020202020204"/>
              </a:rPr>
              <a:t>ggf. mit Abnahmevertrag eines Händlers oder Tankstellenbetreibers</a:t>
            </a:r>
          </a:p>
          <a:p>
            <a:pPr marR="0" lvl="1" algn="just" defTabSz="811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  <a:sym typeface="Wingdings" panose="05000000000000000000" pitchFamily="2" charset="2"/>
              </a:rPr>
              <a:t>	bilanziell entnimmt der Betreiber 	100 % Biomethan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7FAC"/>
              </a:solidFill>
              <a:effectLst/>
              <a:uLnTx/>
              <a:uFillTx/>
              <a:latin typeface="Arial" panose="020B0604020202020204"/>
              <a:ea typeface="ＭＳ Ｐゴシック" pitchFamily="1" charset="-128"/>
              <a:cs typeface="+mn-cs"/>
            </a:endParaRPr>
          </a:p>
        </p:txBody>
      </p:sp>
      <p:sp>
        <p:nvSpPr>
          <p:cNvPr id="15" name="Abgerundetes Rechteck 6">
            <a:extLst>
              <a:ext uri="{FF2B5EF4-FFF2-40B4-BE49-F238E27FC236}">
                <a16:creationId xmlns:a16="http://schemas.microsoft.com/office/drawing/2014/main" id="{CFA5BA67-31A2-49DB-84B4-F161EFAACBD2}"/>
              </a:ext>
            </a:extLst>
          </p:cNvPr>
          <p:cNvSpPr/>
          <p:nvPr/>
        </p:nvSpPr>
        <p:spPr>
          <a:xfrm>
            <a:off x="6614913" y="1484784"/>
            <a:ext cx="5298878" cy="2160240"/>
          </a:xfrm>
          <a:prstGeom prst="roundRect">
            <a:avLst>
              <a:gd name="adj" fmla="val 945"/>
            </a:avLst>
          </a:prstGeom>
          <a:solidFill>
            <a:sysClr val="window" lastClr="FFFFFF"/>
          </a:solidFill>
          <a:ln w="9525" cap="flat" cmpd="sng" algn="ctr">
            <a:solidFill>
              <a:srgbClr val="AFCC35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Eigene Hoftankstelle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sz="2000" kern="0" dirty="0">
                <a:solidFill>
                  <a:srgbClr val="007FAC"/>
                </a:solidFill>
                <a:latin typeface="Arial" panose="020B0604020202020204"/>
              </a:rPr>
              <a:t>Für interne Nutzung oder öffentlich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Bio-LNG aufwendiger in der Herstellung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sz="2000" kern="0" dirty="0">
                <a:solidFill>
                  <a:srgbClr val="007FAC"/>
                </a:solidFill>
                <a:latin typeface="Arial" panose="020B0604020202020204"/>
              </a:rPr>
              <a:t>Als „Inverkehrbringer“ THG Quotenhandel möglich</a:t>
            </a:r>
            <a:endParaRPr kumimoji="0" lang="de-DE" sz="2000" i="0" u="none" strike="noStrike" kern="0" cap="none" spc="0" normalizeH="0" baseline="0" noProof="0" dirty="0">
              <a:ln>
                <a:noFill/>
              </a:ln>
              <a:solidFill>
                <a:srgbClr val="007FAC"/>
              </a:solidFill>
              <a:effectLst/>
              <a:uLnTx/>
              <a:uFillTx/>
              <a:latin typeface="Arial" panose="020B0604020202020204"/>
              <a:ea typeface="ＭＳ Ｐゴシック" pitchFamily="1" charset="-128"/>
              <a:cs typeface="+mn-cs"/>
            </a:endParaRPr>
          </a:p>
        </p:txBody>
      </p:sp>
      <p:sp>
        <p:nvSpPr>
          <p:cNvPr id="16" name="Abgerundetes Rechteck 6">
            <a:extLst>
              <a:ext uri="{FF2B5EF4-FFF2-40B4-BE49-F238E27FC236}">
                <a16:creationId xmlns:a16="http://schemas.microsoft.com/office/drawing/2014/main" id="{4E8C0319-983C-42A9-8816-4CDEAEEAA05F}"/>
              </a:ext>
            </a:extLst>
          </p:cNvPr>
          <p:cNvSpPr/>
          <p:nvPr/>
        </p:nvSpPr>
        <p:spPr>
          <a:xfrm>
            <a:off x="6614913" y="3969494"/>
            <a:ext cx="5298878" cy="2448272"/>
          </a:xfrm>
          <a:prstGeom prst="roundRect">
            <a:avLst>
              <a:gd name="adj" fmla="val 945"/>
            </a:avLst>
          </a:prstGeom>
          <a:solidFill>
            <a:sysClr val="window" lastClr="FFFFFF"/>
          </a:solidFill>
          <a:ln w="9525" cap="flat" cmpd="sng" algn="ctr">
            <a:solidFill>
              <a:srgbClr val="AFCC35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Bündelung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sz="2000" kern="0" dirty="0">
                <a:solidFill>
                  <a:srgbClr val="007FAC"/>
                </a:solidFill>
                <a:latin typeface="Arial" panose="020B0604020202020204"/>
              </a:rPr>
              <a:t>Zusammenschluss mehrerer An-</a:t>
            </a:r>
            <a:r>
              <a:rPr lang="de-DE" sz="2000" kern="0" dirty="0" err="1">
                <a:solidFill>
                  <a:srgbClr val="007FAC"/>
                </a:solidFill>
                <a:latin typeface="Arial" panose="020B0604020202020204"/>
              </a:rPr>
              <a:t>lagenbetreiber</a:t>
            </a:r>
            <a:r>
              <a:rPr lang="de-DE" sz="2000" kern="0" dirty="0">
                <a:solidFill>
                  <a:srgbClr val="007FAC"/>
                </a:solidFill>
                <a:latin typeface="Arial" panose="020B0604020202020204"/>
              </a:rPr>
              <a:t>: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sz="2000" kern="0" dirty="0">
                <a:solidFill>
                  <a:srgbClr val="007FAC"/>
                </a:solidFill>
                <a:latin typeface="Arial" panose="020B0604020202020204"/>
              </a:rPr>
              <a:t>Zentrale Aufbereitung zu Bio-methan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sz="2000" kern="0" dirty="0">
                <a:solidFill>
                  <a:srgbClr val="007FAC"/>
                </a:solidFill>
                <a:latin typeface="Arial" panose="020B0604020202020204"/>
              </a:rPr>
              <a:t>Zentrale Aufbereitung zu Bio-C/LNG</a:t>
            </a:r>
            <a:endParaRPr kumimoji="0" lang="de-DE" sz="2000" i="0" u="none" strike="noStrike" kern="0" cap="none" spc="0" normalizeH="0" baseline="0" noProof="0" dirty="0">
              <a:ln>
                <a:noFill/>
              </a:ln>
              <a:solidFill>
                <a:srgbClr val="007FAC"/>
              </a:solidFill>
              <a:effectLst/>
              <a:uLnTx/>
              <a:uFillTx/>
              <a:latin typeface="Arial" panose="020B0604020202020204"/>
              <a:ea typeface="ＭＳ Ｐゴシック" pitchFamily="1" charset="-128"/>
              <a:cs typeface="+mn-cs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0635927-1213-4975-A4C3-611CB19A6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0216" y="329447"/>
            <a:ext cx="975618" cy="57927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Titel 4">
            <a:extLst>
              <a:ext uri="{FF2B5EF4-FFF2-40B4-BE49-F238E27FC236}">
                <a16:creationId xmlns:a16="http://schemas.microsoft.com/office/drawing/2014/main" id="{5028F5C0-2D01-4BD1-A9DC-986B9F02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9" y="228600"/>
            <a:ext cx="9023215" cy="1143000"/>
          </a:xfrm>
        </p:spPr>
        <p:txBody>
          <a:bodyPr/>
          <a:lstStyle/>
          <a:p>
            <a:r>
              <a:rPr lang="de-DE" dirty="0"/>
              <a:t>Nutzungskonzepte</a:t>
            </a:r>
            <a:br>
              <a:rPr lang="de-DE" dirty="0"/>
            </a:br>
            <a:r>
              <a:rPr lang="de-DE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Betreiberkonzepte</a:t>
            </a:r>
            <a:endParaRPr lang="de-DE" dirty="0">
              <a:latin typeface="+mn-lt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2705D27-D851-A4E1-08A8-671646276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400800"/>
            <a:ext cx="2976331" cy="457200"/>
          </a:xfrm>
        </p:spPr>
        <p:txBody>
          <a:bodyPr/>
          <a:lstStyle/>
          <a:p>
            <a:pPr>
              <a:defRPr/>
            </a:pPr>
            <a:r>
              <a:rPr lang="de-DE" dirty="0"/>
              <a:t>Dirk Bonse</a:t>
            </a:r>
          </a:p>
          <a:p>
            <a:pPr>
              <a:defRPr/>
            </a:pPr>
            <a:r>
              <a:rPr lang="de-DE" dirty="0"/>
              <a:t>19.09.2022</a:t>
            </a:r>
          </a:p>
        </p:txBody>
      </p:sp>
    </p:spTree>
    <p:extLst>
      <p:ext uri="{BB962C8B-B14F-4D97-AF65-F5344CB8AC3E}">
        <p14:creationId xmlns:p14="http://schemas.microsoft.com/office/powerpoint/2010/main" val="279936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5A408EB-98B6-407B-81B2-CA810171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F9BAD-775A-4C64-ACE3-76CB4F6FA34E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pic>
        <p:nvPicPr>
          <p:cNvPr id="1026" name="Picture 2" descr="Das deutsche Gas-Fernleitungsnetz im Überblick">
            <a:extLst>
              <a:ext uri="{FF2B5EF4-FFF2-40B4-BE49-F238E27FC236}">
                <a16:creationId xmlns:a16="http://schemas.microsoft.com/office/drawing/2014/main" id="{31D4670E-9009-4A85-8BA0-A46863D32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86954"/>
            <a:ext cx="3702072" cy="431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5C16334-4D8A-4F9C-9650-2B91760A01C1}"/>
              </a:ext>
            </a:extLst>
          </p:cNvPr>
          <p:cNvSpPr txBox="1"/>
          <p:nvPr/>
        </p:nvSpPr>
        <p:spPr>
          <a:xfrm>
            <a:off x="3851920" y="5748135"/>
            <a:ext cx="44881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100" b="0" i="0" dirty="0">
                <a:solidFill>
                  <a:srgbClr val="505050"/>
                </a:solidFill>
                <a:effectLst/>
                <a:latin typeface="BundesSansWeb"/>
              </a:rPr>
              <a:t>Das deutsche Gas-Fernleitungsnetz im Überblick; Stand Februar 2017</a:t>
            </a:r>
          </a:p>
          <a:p>
            <a:pPr algn="l"/>
            <a:r>
              <a:rPr lang="de-DE" sz="1100" b="0" i="0" dirty="0">
                <a:solidFill>
                  <a:srgbClr val="505050"/>
                </a:solidFill>
                <a:effectLst/>
                <a:latin typeface="BundesSansWeb"/>
              </a:rPr>
              <a:t>© Fernleitungsnetzbetreiber</a:t>
            </a:r>
          </a:p>
        </p:txBody>
      </p:sp>
      <p:sp>
        <p:nvSpPr>
          <p:cNvPr id="11" name="Titel 4">
            <a:extLst>
              <a:ext uri="{FF2B5EF4-FFF2-40B4-BE49-F238E27FC236}">
                <a16:creationId xmlns:a16="http://schemas.microsoft.com/office/drawing/2014/main" id="{DE0C45BD-A2A3-47D0-B196-F7F1BABF5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9" y="228600"/>
            <a:ext cx="9023215" cy="1143000"/>
          </a:xfrm>
        </p:spPr>
        <p:txBody>
          <a:bodyPr/>
          <a:lstStyle/>
          <a:p>
            <a:r>
              <a:rPr lang="de-DE" dirty="0"/>
              <a:t>Status Quo „alternative Kraftstoffe“</a:t>
            </a:r>
            <a:br>
              <a:rPr lang="de-DE" dirty="0"/>
            </a:br>
            <a:r>
              <a:rPr lang="de-DE" sz="2000" dirty="0"/>
              <a:t>Das Gasnetz im Vergleich mit CNG und LNG Tankstellen</a:t>
            </a:r>
            <a:endParaRPr lang="de-DE" dirty="0">
              <a:latin typeface="+mn-lt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7106763-E4A9-48B1-A8EF-D7BE11D86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68" y="1311355"/>
            <a:ext cx="3457260" cy="4565917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E51D84BB-C476-4B76-9324-8F911D3BD2CF}"/>
              </a:ext>
            </a:extLst>
          </p:cNvPr>
          <p:cNvSpPr txBox="1"/>
          <p:nvPr/>
        </p:nvSpPr>
        <p:spPr>
          <a:xfrm>
            <a:off x="335699" y="6123166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 dirty="0"/>
              <a:t>https://www.gas24.de/cms/291-0-erdgastankstellen-uebersicht-deutschland.html</a:t>
            </a:r>
          </a:p>
        </p:txBody>
      </p:sp>
      <p:sp>
        <p:nvSpPr>
          <p:cNvPr id="13" name="Pfeil: nach oben gebogen 12">
            <a:extLst>
              <a:ext uri="{FF2B5EF4-FFF2-40B4-BE49-F238E27FC236}">
                <a16:creationId xmlns:a16="http://schemas.microsoft.com/office/drawing/2014/main" id="{B1937079-F9B8-44F9-AD53-6548368B2B3F}"/>
              </a:ext>
            </a:extLst>
          </p:cNvPr>
          <p:cNvSpPr/>
          <p:nvPr/>
        </p:nvSpPr>
        <p:spPr bwMode="auto">
          <a:xfrm>
            <a:off x="3005656" y="1196751"/>
            <a:ext cx="835308" cy="315878"/>
          </a:xfrm>
          <a:prstGeom prst="bentUpArrow">
            <a:avLst/>
          </a:prstGeom>
          <a:solidFill>
            <a:schemeClr val="bg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rgbClr val="0082B0"/>
              </a:solidFill>
              <a:effectLst/>
              <a:latin typeface="+mn-lt"/>
              <a:ea typeface="ＭＳ Ｐゴシック" pitchFamily="1" charset="-128"/>
            </a:endParaRPr>
          </a:p>
        </p:txBody>
      </p:sp>
      <p:sp>
        <p:nvSpPr>
          <p:cNvPr id="18" name="Pfeil: nach oben gebogen 17">
            <a:extLst>
              <a:ext uri="{FF2B5EF4-FFF2-40B4-BE49-F238E27FC236}">
                <a16:creationId xmlns:a16="http://schemas.microsoft.com/office/drawing/2014/main" id="{B374F49D-84D7-4D48-AB9A-9C2E1F4FDE4E}"/>
              </a:ext>
            </a:extLst>
          </p:cNvPr>
          <p:cNvSpPr/>
          <p:nvPr/>
        </p:nvSpPr>
        <p:spPr bwMode="auto">
          <a:xfrm flipH="1">
            <a:off x="4655840" y="1168906"/>
            <a:ext cx="2887196" cy="315878"/>
          </a:xfrm>
          <a:prstGeom prst="bentUpArrow">
            <a:avLst/>
          </a:prstGeom>
          <a:solidFill>
            <a:schemeClr val="bg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>
              <a:ln>
                <a:noFill/>
              </a:ln>
              <a:solidFill>
                <a:srgbClr val="0082B0"/>
              </a:solidFill>
              <a:effectLst/>
              <a:latin typeface="+mn-lt"/>
              <a:ea typeface="ＭＳ Ｐゴシック" pitchFamily="1" charset="-128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6BBA461-06E7-43B9-AC37-EBBEC7CE3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172" y="1351314"/>
            <a:ext cx="3957771" cy="5013176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DA424E3-3632-3F46-6056-6A02E2648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400800"/>
            <a:ext cx="2976331" cy="457200"/>
          </a:xfrm>
        </p:spPr>
        <p:txBody>
          <a:bodyPr/>
          <a:lstStyle/>
          <a:p>
            <a:pPr>
              <a:defRPr/>
            </a:pPr>
            <a:r>
              <a:rPr lang="de-DE" dirty="0"/>
              <a:t>Dirk Bonse</a:t>
            </a:r>
          </a:p>
          <a:p>
            <a:pPr>
              <a:defRPr/>
            </a:pPr>
            <a:r>
              <a:rPr lang="de-DE" dirty="0"/>
              <a:t>19.09.2022</a:t>
            </a:r>
          </a:p>
        </p:txBody>
      </p:sp>
    </p:spTree>
    <p:extLst>
      <p:ext uri="{BB962C8B-B14F-4D97-AF65-F5344CB8AC3E}">
        <p14:creationId xmlns:p14="http://schemas.microsoft.com/office/powerpoint/2010/main" val="1575764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966EDF2-B481-459A-8B73-D0C8E9A20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F9BAD-775A-4C64-ACE3-76CB4F6FA34E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sp>
        <p:nvSpPr>
          <p:cNvPr id="21" name="Titel 4">
            <a:extLst>
              <a:ext uri="{FF2B5EF4-FFF2-40B4-BE49-F238E27FC236}">
                <a16:creationId xmlns:a16="http://schemas.microsoft.com/office/drawing/2014/main" id="{E338D324-5F15-4790-A907-07E3ABB81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9" y="228600"/>
            <a:ext cx="9023215" cy="1143000"/>
          </a:xfrm>
        </p:spPr>
        <p:txBody>
          <a:bodyPr/>
          <a:lstStyle/>
          <a:p>
            <a:r>
              <a:rPr lang="de-DE" dirty="0"/>
              <a:t>Fazit</a:t>
            </a:r>
            <a:endParaRPr lang="de-DE" dirty="0">
              <a:latin typeface="+mn-lt"/>
            </a:endParaRP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88AD516C-10AA-4A55-A3ED-F78156C888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3432" y="1196752"/>
            <a:ext cx="10791150" cy="479370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dirty="0"/>
              <a:t>Umsetzung der RED II bietet Chancen für Biogas/Biomethan, insbesondere für Gülle/Mist und biogene Reststoffe</a:t>
            </a:r>
          </a:p>
          <a:p>
            <a:pPr>
              <a:spcAft>
                <a:spcPts val="600"/>
              </a:spcAft>
            </a:pPr>
            <a:r>
              <a:rPr lang="de-DE" dirty="0"/>
              <a:t>Weitere Absatzmöglichkeiten von bioCO</a:t>
            </a:r>
            <a:r>
              <a:rPr lang="de-DE" baseline="-25000" dirty="0"/>
              <a:t>2</a:t>
            </a:r>
            <a:r>
              <a:rPr lang="de-DE" dirty="0"/>
              <a:t>, bioH</a:t>
            </a:r>
            <a:r>
              <a:rPr lang="de-DE" baseline="-25000" dirty="0"/>
              <a:t>2</a:t>
            </a:r>
            <a:r>
              <a:rPr lang="de-DE" dirty="0"/>
              <a:t>, etc.</a:t>
            </a:r>
          </a:p>
          <a:p>
            <a:pPr>
              <a:spcAft>
                <a:spcPts val="600"/>
              </a:spcAft>
            </a:pPr>
            <a:r>
              <a:rPr lang="de-DE" dirty="0"/>
              <a:t>Weitere Entwicklung hängt von der Ausgestaltung des politischen Rahmens ab</a:t>
            </a:r>
          </a:p>
          <a:p>
            <a:pPr lvl="1">
              <a:spcAft>
                <a:spcPts val="600"/>
              </a:spcAft>
            </a:pPr>
            <a:r>
              <a:rPr lang="de-DE" dirty="0"/>
              <a:t>Ergänzung der Maut um CO</a:t>
            </a:r>
            <a:r>
              <a:rPr lang="de-DE" baseline="-25000" dirty="0"/>
              <a:t>2</a:t>
            </a:r>
            <a:r>
              <a:rPr lang="de-DE" dirty="0"/>
              <a:t> Komponente in Planung</a:t>
            </a:r>
          </a:p>
          <a:p>
            <a:pPr lvl="1">
              <a:spcAft>
                <a:spcPts val="600"/>
              </a:spcAft>
            </a:pPr>
            <a:r>
              <a:rPr lang="de-DE" dirty="0"/>
              <a:t>Förderung von Fahrzeugen – derzeit noch Abwrackprämie</a:t>
            </a:r>
          </a:p>
          <a:p>
            <a:pPr lvl="1">
              <a:spcAft>
                <a:spcPts val="600"/>
              </a:spcAft>
            </a:pPr>
            <a:r>
              <a:rPr lang="de-DE" dirty="0"/>
              <a:t>Energiesteuerliche Regelungen</a:t>
            </a:r>
          </a:p>
          <a:p>
            <a:pPr lvl="1">
              <a:spcAft>
                <a:spcPts val="600"/>
              </a:spcAft>
            </a:pPr>
            <a:r>
              <a:rPr lang="de-DE" dirty="0"/>
              <a:t>Bürokratieabbau bei Genehmigungsverfahren, u.a. Netzzugang</a:t>
            </a:r>
          </a:p>
          <a:p>
            <a:pPr lvl="1">
              <a:spcAft>
                <a:spcPts val="600"/>
              </a:spcAft>
            </a:pPr>
            <a:r>
              <a:rPr lang="de-DE" dirty="0"/>
              <a:t>Realistische Fristen, u.a. bei Zertifizierungen</a:t>
            </a:r>
          </a:p>
          <a:p>
            <a:pPr>
              <a:spcAft>
                <a:spcPts val="600"/>
              </a:spcAft>
            </a:pPr>
            <a:r>
              <a:rPr lang="de-DE" dirty="0"/>
              <a:t>Biomethan steht in direkter Konkurrenz zu anderen Optionen – muss als komplementäre Technologie verstanden werden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2A9E550-6C38-BB95-CDBD-65855DFC51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400800"/>
            <a:ext cx="2976331" cy="457200"/>
          </a:xfrm>
        </p:spPr>
        <p:txBody>
          <a:bodyPr/>
          <a:lstStyle/>
          <a:p>
            <a:pPr>
              <a:defRPr/>
            </a:pPr>
            <a:r>
              <a:rPr lang="de-DE" dirty="0"/>
              <a:t>Dirk Bonse</a:t>
            </a:r>
          </a:p>
          <a:p>
            <a:pPr>
              <a:defRPr/>
            </a:pPr>
            <a:r>
              <a:rPr lang="de-DE" dirty="0"/>
              <a:t>19.09.2022</a:t>
            </a:r>
          </a:p>
        </p:txBody>
      </p:sp>
    </p:spTree>
    <p:extLst>
      <p:ext uri="{BB962C8B-B14F-4D97-AF65-F5344CB8AC3E}">
        <p14:creationId xmlns:p14="http://schemas.microsoft.com/office/powerpoint/2010/main" val="687575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Inhaltsplatzhalter 2"/>
          <p:cNvSpPr>
            <a:spLocks noGrp="1"/>
          </p:cNvSpPr>
          <p:nvPr>
            <p:ph type="body" sz="quarter" idx="13"/>
          </p:nvPr>
        </p:nvSpPr>
        <p:spPr>
          <a:xfrm>
            <a:off x="1793776" y="1340768"/>
            <a:ext cx="8604448" cy="714375"/>
          </a:xfrm>
          <a:prstGeom prst="rect">
            <a:avLst/>
          </a:prstGeom>
        </p:spPr>
        <p:txBody>
          <a:bodyPr/>
          <a:lstStyle/>
          <a:p>
            <a:pPr algn="ctr">
              <a:buFontTx/>
              <a:buNone/>
              <a:defRPr/>
            </a:pPr>
            <a:r>
              <a:rPr lang="de-DE" sz="3600" b="1" dirty="0">
                <a:solidFill>
                  <a:schemeClr val="accent1"/>
                </a:solidFill>
                <a:cs typeface="TradeGothic Bold"/>
              </a:rPr>
              <a:t>Vielen Dank für Ihre Aufmerksamkeit!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F9BAD-775A-4C64-ACE3-76CB4F6FA34E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pic>
        <p:nvPicPr>
          <p:cNvPr id="3" name="Bild 5" descr="Puzzleteile-alle.png">
            <a:extLst>
              <a:ext uri="{FF2B5EF4-FFF2-40B4-BE49-F238E27FC236}">
                <a16:creationId xmlns:a16="http://schemas.microsoft.com/office/drawing/2014/main" id="{7314BEEB-6B71-49CA-8CA4-D68A36B2E3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061" y="2055143"/>
            <a:ext cx="4247878" cy="4247878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8" name="Datumsplatzhalter 1">
            <a:extLst>
              <a:ext uri="{FF2B5EF4-FFF2-40B4-BE49-F238E27FC236}">
                <a16:creationId xmlns:a16="http://schemas.microsoft.com/office/drawing/2014/main" id="{C7B82322-EAE5-4498-9E04-5ADD7CA1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0699" y="6172200"/>
            <a:ext cx="9289032" cy="457200"/>
          </a:xfrm>
        </p:spPr>
        <p:txBody>
          <a:bodyPr/>
          <a:lstStyle/>
          <a:p>
            <a:pPr>
              <a:defRPr/>
            </a:pPr>
            <a:r>
              <a:rPr lang="de-DE" sz="1600" b="1" dirty="0"/>
              <a:t>Dirk Bonse </a:t>
            </a:r>
            <a:r>
              <a:rPr lang="de-DE" sz="1600" dirty="0"/>
              <a:t>∙ Stabsstellenleiter „erneuerbare Gase“ ∙ Head </a:t>
            </a:r>
            <a:r>
              <a:rPr lang="de-DE" sz="1600" dirty="0" err="1"/>
              <a:t>of</a:t>
            </a:r>
            <a:r>
              <a:rPr lang="de-DE" sz="1600" dirty="0"/>
              <a:t> Department „</a:t>
            </a:r>
            <a:r>
              <a:rPr lang="de-DE" sz="1600" dirty="0" err="1"/>
              <a:t>Renewable</a:t>
            </a:r>
            <a:r>
              <a:rPr lang="de-DE" sz="1600" dirty="0"/>
              <a:t> Gases“</a:t>
            </a:r>
          </a:p>
          <a:p>
            <a:pPr>
              <a:defRPr/>
            </a:pPr>
            <a:r>
              <a:rPr lang="de-DE" sz="1600" dirty="0"/>
              <a:t>dirk.bonse@biogas.org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F772D26-ADA8-4881-96F6-707555FE2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AF9BAD-775A-4C64-ACE3-76CB4F6FA34E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82B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82B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" charset="-128"/>
              <a:cs typeface="Arial" pitchFamily="34" charset="0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1E0612F9-1400-44CD-B4FB-1EC10EBCC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0216" y="329447"/>
            <a:ext cx="975618" cy="579273"/>
          </a:xfrm>
          <a:prstGeom prst="rect">
            <a:avLst/>
          </a:prstGeom>
          <a:ln>
            <a:noFill/>
          </a:ln>
          <a:effectLst/>
        </p:spPr>
      </p:pic>
      <p:sp>
        <p:nvSpPr>
          <p:cNvPr id="27" name="Titel 4">
            <a:extLst>
              <a:ext uri="{FF2B5EF4-FFF2-40B4-BE49-F238E27FC236}">
                <a16:creationId xmlns:a16="http://schemas.microsoft.com/office/drawing/2014/main" id="{2CA22CCA-997C-4A27-AFD8-4444CD0D8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9" y="228600"/>
            <a:ext cx="9023215" cy="1143000"/>
          </a:xfrm>
        </p:spPr>
        <p:txBody>
          <a:bodyPr/>
          <a:lstStyle/>
          <a:p>
            <a:r>
              <a:rPr lang="de-DE" dirty="0"/>
              <a:t>Blick auf den deutschen Markt</a:t>
            </a:r>
            <a:br>
              <a:rPr lang="de-DE" dirty="0"/>
            </a:br>
            <a:r>
              <a:rPr lang="de-DE" sz="2000" dirty="0"/>
              <a:t>Kostenabschätzung</a:t>
            </a:r>
            <a:endParaRPr lang="de-DE" dirty="0">
              <a:latin typeface="+mn-lt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1C0438DB-10D2-826B-205C-6C2338EC01D0}"/>
              </a:ext>
            </a:extLst>
          </p:cNvPr>
          <p:cNvSpPr txBox="1"/>
          <p:nvPr/>
        </p:nvSpPr>
        <p:spPr>
          <a:xfrm>
            <a:off x="3791744" y="6343887"/>
            <a:ext cx="5328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rgbClr val="007FAC"/>
                </a:solidFill>
              </a:rPr>
              <a:t>https://biogas.fnr.de/daten-und-fakten/faustzahlen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D95F4C2-3B68-906E-FE2D-C57A77B2C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345" y="6116835"/>
            <a:ext cx="1462375" cy="59957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0C39B07-6786-C123-1916-FAB56FDA14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881" b="6451"/>
          <a:stretch/>
        </p:blipFill>
        <p:spPr>
          <a:xfrm>
            <a:off x="529169" y="1244868"/>
            <a:ext cx="4479581" cy="478331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BC88AFF-AC6F-FF86-7650-8E352AFE73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984" y="2474959"/>
            <a:ext cx="4721407" cy="355322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91C46D9-20E8-05EC-3DDA-A9416F64C92D}"/>
              </a:ext>
            </a:extLst>
          </p:cNvPr>
          <p:cNvSpPr txBox="1"/>
          <p:nvPr/>
        </p:nvSpPr>
        <p:spPr>
          <a:xfrm rot="1037916">
            <a:off x="7537690" y="1684781"/>
            <a:ext cx="2157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82B0"/>
                </a:solidFill>
                <a:latin typeface="+mn-lt"/>
              </a:rPr>
              <a:t>Beispieldaten von 2013/14</a:t>
            </a:r>
          </a:p>
        </p:txBody>
      </p:sp>
      <p:sp>
        <p:nvSpPr>
          <p:cNvPr id="14" name="Datumsplatzhalter 1">
            <a:extLst>
              <a:ext uri="{FF2B5EF4-FFF2-40B4-BE49-F238E27FC236}">
                <a16:creationId xmlns:a16="http://schemas.microsoft.com/office/drawing/2014/main" id="{D9DA0825-1D08-133A-4E86-3067546E11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400800"/>
            <a:ext cx="2976331" cy="457200"/>
          </a:xfrm>
        </p:spPr>
        <p:txBody>
          <a:bodyPr/>
          <a:lstStyle/>
          <a:p>
            <a:pPr>
              <a:defRPr/>
            </a:pPr>
            <a:r>
              <a:rPr lang="de-DE" dirty="0"/>
              <a:t>Dirk Bonse</a:t>
            </a:r>
          </a:p>
          <a:p>
            <a:pPr>
              <a:defRPr/>
            </a:pPr>
            <a:r>
              <a:rPr lang="de-DE" dirty="0"/>
              <a:t>06.07.2022</a:t>
            </a:r>
          </a:p>
        </p:txBody>
      </p:sp>
    </p:spTree>
    <p:extLst>
      <p:ext uri="{BB962C8B-B14F-4D97-AF65-F5344CB8AC3E}">
        <p14:creationId xmlns:p14="http://schemas.microsoft.com/office/powerpoint/2010/main" val="2952391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2991D6B-73C6-8DF9-52D2-61C038657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F9BAD-775A-4C64-ACE3-76CB4F6FA34E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C9329FBC-978F-7380-A09F-113444D09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75" y="1633659"/>
            <a:ext cx="3084577" cy="359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3AD24805-E7AB-D5EF-614A-264A72CF11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1991" y="3805566"/>
            <a:ext cx="5142361" cy="2837548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Unser Ziel: </a:t>
            </a:r>
          </a:p>
          <a:p>
            <a:pPr marL="0" indent="0">
              <a:buNone/>
            </a:pPr>
            <a:r>
              <a:rPr lang="de-DE" b="1" dirty="0"/>
              <a:t>Biogas als wichtige Komponente des Klimaschutzes zu etablieren</a:t>
            </a:r>
          </a:p>
          <a:p>
            <a:r>
              <a:rPr lang="de-DE" dirty="0"/>
              <a:t>Definition des rechtlichen Rahmens und der technischen Standards</a:t>
            </a:r>
          </a:p>
          <a:p>
            <a:r>
              <a:rPr lang="de-DE" dirty="0"/>
              <a:t>Informationsaustausch, Schulungen, Wissensvermittlung</a:t>
            </a:r>
          </a:p>
          <a:p>
            <a:r>
              <a:rPr lang="de-DE" dirty="0"/>
              <a:t>Lobbyarbeit auf Bundes-, Landes- und EU-Ebene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FF05785-E81C-4A52-3E24-25B061FAC276}"/>
              </a:ext>
            </a:extLst>
          </p:cNvPr>
          <p:cNvSpPr txBox="1"/>
          <p:nvPr/>
        </p:nvSpPr>
        <p:spPr>
          <a:xfrm>
            <a:off x="556025" y="935447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kern="0" dirty="0">
                <a:solidFill>
                  <a:srgbClr val="0082B0"/>
                </a:solidFill>
                <a:latin typeface="+mj-lt"/>
                <a:ea typeface="+mn-ea"/>
              </a:rPr>
              <a:t>4700 Mitglieder in Deutschland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8CD328D9-2245-F8AD-1ADB-7E93E382BE87}"/>
              </a:ext>
            </a:extLst>
          </p:cNvPr>
          <p:cNvSpPr txBox="1">
            <a:spLocks/>
          </p:cNvSpPr>
          <p:nvPr/>
        </p:nvSpPr>
        <p:spPr>
          <a:xfrm>
            <a:off x="4056847" y="890268"/>
            <a:ext cx="4143383" cy="2592288"/>
          </a:xfrm>
          <a:prstGeom prst="rect">
            <a:avLst/>
          </a:prstGeom>
        </p:spPr>
        <p:txBody>
          <a:bodyPr/>
          <a:lstStyle>
            <a:lvl1pPr marL="268288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FAC"/>
              </a:buClr>
              <a:buFont typeface="Arial" pitchFamily="34" charset="0"/>
              <a:buChar char="•"/>
              <a:defRPr sz="2000" b="0" i="0">
                <a:solidFill>
                  <a:srgbClr val="0082B0"/>
                </a:solidFill>
                <a:latin typeface="+mj-lt"/>
                <a:ea typeface="+mn-ea"/>
                <a:cs typeface="TradeGothic BoldTwo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lang="de-DE" sz="1800" b="0">
                <a:solidFill>
                  <a:srgbClr val="0082B0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1800">
                <a:solidFill>
                  <a:srgbClr val="0082B0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1800">
                <a:solidFill>
                  <a:srgbClr val="0082B0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1800">
                <a:solidFill>
                  <a:srgbClr val="0082B0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de-DE" kern="0" dirty="0"/>
              <a:t>Anlagenbetreiber</a:t>
            </a:r>
          </a:p>
          <a:p>
            <a:r>
              <a:rPr lang="de-DE" kern="0" dirty="0"/>
              <a:t>Hersteller</a:t>
            </a:r>
          </a:p>
          <a:p>
            <a:r>
              <a:rPr lang="de-DE" kern="0" dirty="0"/>
              <a:t>Forschungsinstitute</a:t>
            </a:r>
          </a:p>
          <a:p>
            <a:r>
              <a:rPr lang="de-DE" kern="0" dirty="0"/>
              <a:t>Öffentliche Einrichtungen</a:t>
            </a:r>
          </a:p>
          <a:p>
            <a:r>
              <a:rPr lang="de-DE" kern="0" dirty="0"/>
              <a:t>Berater</a:t>
            </a:r>
          </a:p>
          <a:p>
            <a:r>
              <a:rPr lang="de-DE" kern="0" dirty="0"/>
              <a:t>Interessierte</a:t>
            </a:r>
          </a:p>
          <a:p>
            <a:r>
              <a:rPr lang="de-DE" kern="0" dirty="0"/>
              <a:t>… und Sie?</a:t>
            </a:r>
          </a:p>
          <a:p>
            <a:endParaRPr lang="de-DE" kern="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A39074D-7C26-C4EE-A983-57173136C07A}"/>
              </a:ext>
            </a:extLst>
          </p:cNvPr>
          <p:cNvSpPr txBox="1"/>
          <p:nvPr/>
        </p:nvSpPr>
        <p:spPr>
          <a:xfrm>
            <a:off x="421865" y="538997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kern="0" dirty="0">
                <a:solidFill>
                  <a:srgbClr val="0082B0"/>
                </a:solidFill>
                <a:latin typeface="+mj-lt"/>
                <a:ea typeface="+mn-ea"/>
              </a:rPr>
              <a:t>~ 40 Beschäftigte in Freising und Berlin</a:t>
            </a:r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760F45C4-EABD-613F-05CD-53EDA9692535}"/>
              </a:ext>
            </a:extLst>
          </p:cNvPr>
          <p:cNvSpPr/>
          <p:nvPr/>
        </p:nvSpPr>
        <p:spPr bwMode="auto">
          <a:xfrm>
            <a:off x="3356352" y="1109853"/>
            <a:ext cx="543526" cy="523493"/>
          </a:xfrm>
          <a:prstGeom prst="rightArrow">
            <a:avLst/>
          </a:prstGeom>
          <a:solidFill>
            <a:srgbClr val="AFCB38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82B0"/>
              </a:solidFill>
              <a:ea typeface="ＭＳ Ｐゴシック" pitchFamily="1" charset="-128"/>
            </a:endParaRPr>
          </a:p>
        </p:txBody>
      </p:sp>
      <p:sp>
        <p:nvSpPr>
          <p:cNvPr id="12" name="Datumsplatzhalter 1">
            <a:extLst>
              <a:ext uri="{FF2B5EF4-FFF2-40B4-BE49-F238E27FC236}">
                <a16:creationId xmlns:a16="http://schemas.microsoft.com/office/drawing/2014/main" id="{E6F758E1-58FD-13CC-4730-5A9865C3C9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400800"/>
            <a:ext cx="2976331" cy="457200"/>
          </a:xfrm>
        </p:spPr>
        <p:txBody>
          <a:bodyPr/>
          <a:lstStyle/>
          <a:p>
            <a:pPr>
              <a:defRPr/>
            </a:pPr>
            <a:r>
              <a:rPr lang="de-DE" dirty="0"/>
              <a:t>Dirk Bonse</a:t>
            </a:r>
          </a:p>
          <a:p>
            <a:pPr>
              <a:defRPr/>
            </a:pPr>
            <a:r>
              <a:rPr lang="de-DE" dirty="0"/>
              <a:t>19.09.2022</a:t>
            </a:r>
          </a:p>
        </p:txBody>
      </p:sp>
      <p:sp>
        <p:nvSpPr>
          <p:cNvPr id="15" name="Titel 4">
            <a:extLst>
              <a:ext uri="{FF2B5EF4-FFF2-40B4-BE49-F238E27FC236}">
                <a16:creationId xmlns:a16="http://schemas.microsoft.com/office/drawing/2014/main" id="{92F3725F-ABE9-3F09-4718-42164E753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9" y="228600"/>
            <a:ext cx="9023215" cy="1143000"/>
          </a:xfrm>
        </p:spPr>
        <p:txBody>
          <a:bodyPr/>
          <a:lstStyle/>
          <a:p>
            <a:r>
              <a:rPr lang="de-DE" dirty="0"/>
              <a:t>Der Fachverband Biogas</a:t>
            </a:r>
            <a:br>
              <a:rPr lang="de-DE" dirty="0"/>
            </a:br>
            <a:r>
              <a:rPr lang="de-DE" dirty="0"/>
              <a:t>~</a:t>
            </a:r>
            <a:endParaRPr lang="de-DE" dirty="0">
              <a:latin typeface="+mn-lt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56BCFC1-FA1A-DADE-DD2E-505699382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047" y="4756534"/>
            <a:ext cx="1355958" cy="9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26BB9BED-1B25-49E7-67CB-00C4E47FFC7A}"/>
              </a:ext>
            </a:extLst>
          </p:cNvPr>
          <p:cNvSpPr txBox="1"/>
          <p:nvPr/>
        </p:nvSpPr>
        <p:spPr>
          <a:xfrm>
            <a:off x="9065048" y="1799590"/>
            <a:ext cx="2592288" cy="12864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kern="0" dirty="0">
                <a:solidFill>
                  <a:srgbClr val="0082B0"/>
                </a:solidFill>
                <a:latin typeface="+mj-lt"/>
                <a:ea typeface="+mn-ea"/>
              </a:rPr>
              <a:t>Member of</a:t>
            </a:r>
          </a:p>
        </p:txBody>
      </p:sp>
      <p:pic>
        <p:nvPicPr>
          <p:cNvPr id="16" name="Picture 2" descr="Logo Bundesverband Erneuerbare Energie e.V.">
            <a:extLst>
              <a:ext uri="{FF2B5EF4-FFF2-40B4-BE49-F238E27FC236}">
                <a16:creationId xmlns:a16="http://schemas.microsoft.com/office/drawing/2014/main" id="{549C7873-4241-75F1-B331-DD66E45E6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00"/>
          <a:stretch/>
        </p:blipFill>
        <p:spPr bwMode="auto">
          <a:xfrm>
            <a:off x="7340145" y="2097620"/>
            <a:ext cx="2034108" cy="89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DC7543D9-C0EF-F285-4AF7-41AA61D8F4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23"/>
          <a:stretch/>
        </p:blipFill>
        <p:spPr bwMode="auto">
          <a:xfrm>
            <a:off x="8783245" y="3519042"/>
            <a:ext cx="1347802" cy="7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uropean Biogas Association">
            <a:extLst>
              <a:ext uri="{FF2B5EF4-FFF2-40B4-BE49-F238E27FC236}">
                <a16:creationId xmlns:a16="http://schemas.microsoft.com/office/drawing/2014/main" id="{BC2A4B0C-EDEB-F34C-9FBC-E3C1219D8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2358161"/>
            <a:ext cx="20193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178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28F6D5F-A8CB-42B4-B4E0-DF6947823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1667478"/>
            <a:ext cx="7563961" cy="350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578C042-A6B3-4FF1-8E01-C543DC671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AF9BAD-775A-4C64-ACE3-76CB4F6FA34E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82B0"/>
                </a:solidFill>
                <a:effectLst/>
                <a:uLnTx/>
                <a:uFillTx/>
                <a:latin typeface="Arial Narrow"/>
                <a:ea typeface="ＭＳ Ｐゴシック" pitchFamily="1" charset="-128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82B0"/>
              </a:solidFill>
              <a:effectLst/>
              <a:uLnTx/>
              <a:uFillTx/>
              <a:latin typeface="Arial Narrow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EAADF4D8-C194-4D0D-BD72-554FAE4A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9" y="228600"/>
            <a:ext cx="9023215" cy="1143000"/>
          </a:xfrm>
        </p:spPr>
        <p:txBody>
          <a:bodyPr/>
          <a:lstStyle/>
          <a:p>
            <a:r>
              <a:rPr lang="de-DE" dirty="0"/>
              <a:t>Aus aktuellem Anlass:</a:t>
            </a:r>
            <a:br>
              <a:rPr lang="de-DE" dirty="0"/>
            </a:br>
            <a:r>
              <a:rPr lang="de-DE" sz="2000" dirty="0" err="1">
                <a:latin typeface="+mn-lt"/>
                <a:cs typeface="Times New Roman" panose="02020603050405020304" pitchFamily="18" charset="0"/>
              </a:rPr>
              <a:t>REPowerEU</a:t>
            </a:r>
            <a:r>
              <a:rPr lang="de-DE" sz="2000" dirty="0">
                <a:latin typeface="+mn-lt"/>
                <a:cs typeface="Times New Roman" panose="02020603050405020304" pitchFamily="18" charset="0"/>
              </a:rPr>
              <a:t> – EU‘-weites Biomethanpotential</a:t>
            </a:r>
            <a:endParaRPr lang="de-DE" dirty="0">
              <a:latin typeface="+mn-lt"/>
            </a:endParaRPr>
          </a:p>
        </p:txBody>
      </p:sp>
      <p:sp>
        <p:nvSpPr>
          <p:cNvPr id="9" name="Abgerundetes Rechteck 6">
            <a:extLst>
              <a:ext uri="{FF2B5EF4-FFF2-40B4-BE49-F238E27FC236}">
                <a16:creationId xmlns:a16="http://schemas.microsoft.com/office/drawing/2014/main" id="{F0FFE329-E04B-4B13-A456-E843F8F34355}"/>
              </a:ext>
            </a:extLst>
          </p:cNvPr>
          <p:cNvSpPr/>
          <p:nvPr/>
        </p:nvSpPr>
        <p:spPr>
          <a:xfrm>
            <a:off x="188223" y="1357014"/>
            <a:ext cx="4677019" cy="3240360"/>
          </a:xfrm>
          <a:prstGeom prst="roundRect">
            <a:avLst>
              <a:gd name="adj" fmla="val 945"/>
            </a:avLst>
          </a:prstGeom>
          <a:solidFill>
            <a:sysClr val="window" lastClr="FFFFFF"/>
          </a:solidFill>
          <a:ln w="9525" cap="flat" cmpd="sng" algn="ctr">
            <a:solidFill>
              <a:srgbClr val="AFCC35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08. März 2022: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sz="2000" b="1" kern="0" dirty="0">
                <a:solidFill>
                  <a:srgbClr val="007FAC"/>
                </a:solidFill>
                <a:latin typeface="Arial" panose="020B0604020202020204"/>
              </a:rPr>
              <a:t>Zielfestlegung: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35 Milliarden Kubikmeter Biomethan sollen bis 2030 produziert werden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sz="2000" kern="0" dirty="0">
                <a:solidFill>
                  <a:srgbClr val="007FAC"/>
                </a:solidFill>
                <a:latin typeface="Arial" panose="020B0604020202020204"/>
              </a:rPr>
              <a:t>Übernahme der Forderung seitens der EBA und 30 weiterer Organisationen, 350 TWh bereit zu stellen</a:t>
            </a:r>
            <a:endParaRPr kumimoji="0" lang="de-DE" sz="2000" i="0" u="none" strike="noStrike" kern="0" cap="none" spc="0" normalizeH="0" baseline="0" noProof="0" dirty="0">
              <a:ln>
                <a:noFill/>
              </a:ln>
              <a:solidFill>
                <a:srgbClr val="007FAC"/>
              </a:solidFill>
              <a:effectLst/>
              <a:uLnTx/>
              <a:uFillTx/>
              <a:latin typeface="Arial" panose="020B0604020202020204"/>
              <a:ea typeface="ＭＳ Ｐゴシック" pitchFamily="1" charset="-128"/>
              <a:cs typeface="+mn-cs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10CB7781-B8AE-4D3B-B535-087FDDCCA2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b="5085"/>
          <a:stretch/>
        </p:blipFill>
        <p:spPr bwMode="auto">
          <a:xfrm>
            <a:off x="8112224" y="476672"/>
            <a:ext cx="1030514" cy="648072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6374CED-35FA-49EC-975B-CC1413048F49}"/>
              </a:ext>
            </a:extLst>
          </p:cNvPr>
          <p:cNvSpPr txBox="1"/>
          <p:nvPr/>
        </p:nvSpPr>
        <p:spPr>
          <a:xfrm>
            <a:off x="4750946" y="5193123"/>
            <a:ext cx="69637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0082B0"/>
                </a:solidFill>
                <a:latin typeface="+mn-lt"/>
              </a:rPr>
              <a:t>Quelle: https://www.europeanbiogas.eu/commission-announces-groundbreaking-biomethane-target-repowereu-to-cut-dependence-on-russian-gas/</a:t>
            </a:r>
          </a:p>
        </p:txBody>
      </p:sp>
      <p:sp>
        <p:nvSpPr>
          <p:cNvPr id="8" name="Sprechblase: oval 7">
            <a:extLst>
              <a:ext uri="{FF2B5EF4-FFF2-40B4-BE49-F238E27FC236}">
                <a16:creationId xmlns:a16="http://schemas.microsoft.com/office/drawing/2014/main" id="{C3743128-6AF3-49A4-A3F5-748AD4847AC5}"/>
              </a:ext>
            </a:extLst>
          </p:cNvPr>
          <p:cNvSpPr/>
          <p:nvPr/>
        </p:nvSpPr>
        <p:spPr bwMode="auto">
          <a:xfrm>
            <a:off x="5206188" y="558668"/>
            <a:ext cx="1224136" cy="935561"/>
          </a:xfrm>
          <a:prstGeom prst="wedgeEllipseCallout">
            <a:avLst>
              <a:gd name="adj1" fmla="val 38867"/>
              <a:gd name="adj2" fmla="val 62500"/>
            </a:avLst>
          </a:prstGeom>
          <a:solidFill>
            <a:schemeClr val="bg1"/>
          </a:solidFill>
          <a:ln w="9525" cap="flat" cmpd="sng" algn="ctr">
            <a:solidFill>
              <a:srgbClr val="0082B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rgbClr val="0082B0"/>
                </a:solidFill>
                <a:effectLst/>
                <a:latin typeface="+mn-lt"/>
                <a:ea typeface="ＭＳ Ｐゴシック" pitchFamily="1" charset="-128"/>
              </a:rPr>
              <a:t>20 % der aktuellen Importe aus Russland </a:t>
            </a:r>
          </a:p>
        </p:txBody>
      </p:sp>
      <p:pic>
        <p:nvPicPr>
          <p:cNvPr id="1028" name="Picture 4" descr="European Biogas Association">
            <a:extLst>
              <a:ext uri="{FF2B5EF4-FFF2-40B4-BE49-F238E27FC236}">
                <a16:creationId xmlns:a16="http://schemas.microsoft.com/office/drawing/2014/main" id="{E56D4E0E-19A3-4A3A-9050-820B2E072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497" y="1556792"/>
            <a:ext cx="1225674" cy="50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bgerundetes Rechteck 6">
            <a:extLst>
              <a:ext uri="{FF2B5EF4-FFF2-40B4-BE49-F238E27FC236}">
                <a16:creationId xmlns:a16="http://schemas.microsoft.com/office/drawing/2014/main" id="{7ED38C72-F9F4-4546-B675-12190A4FCAD8}"/>
              </a:ext>
            </a:extLst>
          </p:cNvPr>
          <p:cNvSpPr/>
          <p:nvPr/>
        </p:nvSpPr>
        <p:spPr>
          <a:xfrm>
            <a:off x="221782" y="5259499"/>
            <a:ext cx="11781996" cy="1128362"/>
          </a:xfrm>
          <a:prstGeom prst="roundRect">
            <a:avLst>
              <a:gd name="adj" fmla="val 945"/>
            </a:avLst>
          </a:prstGeom>
          <a:solidFill>
            <a:sysClr val="window" lastClr="FFFFFF"/>
          </a:solidFill>
          <a:ln w="9525" cap="flat" cmpd="sng" algn="ctr">
            <a:solidFill>
              <a:srgbClr val="AFCC35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Abschaffung der Höchstbemessungsleistung (Deckelung der Produktionskapazität)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Mehr Flexibilität beim Substrateinsatz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Weniger bürokratische Hürden und schnellere Entscheidungen bei Genehmigungen</a:t>
            </a:r>
            <a:endParaRPr kumimoji="0" lang="de-DE" sz="2000" i="0" u="none" strike="noStrike" kern="0" cap="none" spc="0" normalizeH="0" baseline="0" noProof="0" dirty="0">
              <a:ln>
                <a:noFill/>
              </a:ln>
              <a:solidFill>
                <a:srgbClr val="007FAC"/>
              </a:solidFill>
              <a:effectLst/>
              <a:uLnTx/>
              <a:uFillTx/>
              <a:latin typeface="Arial" panose="020B0604020202020204"/>
              <a:ea typeface="ＭＳ Ｐゴシック" pitchFamily="1" charset="-128"/>
              <a:cs typeface="+mn-cs"/>
            </a:endParaRPr>
          </a:p>
        </p:txBody>
      </p:sp>
      <p:sp>
        <p:nvSpPr>
          <p:cNvPr id="23" name="Sprechblase: oval 22">
            <a:extLst>
              <a:ext uri="{FF2B5EF4-FFF2-40B4-BE49-F238E27FC236}">
                <a16:creationId xmlns:a16="http://schemas.microsoft.com/office/drawing/2014/main" id="{68215347-90FC-416E-8D30-E2B7CC013532}"/>
              </a:ext>
            </a:extLst>
          </p:cNvPr>
          <p:cNvSpPr/>
          <p:nvPr/>
        </p:nvSpPr>
        <p:spPr bwMode="auto">
          <a:xfrm>
            <a:off x="6547142" y="889200"/>
            <a:ext cx="1444212" cy="648072"/>
          </a:xfrm>
          <a:prstGeom prst="wedgeEllipseCallout">
            <a:avLst>
              <a:gd name="adj1" fmla="val -38189"/>
              <a:gd name="adj2" fmla="val 61471"/>
            </a:avLst>
          </a:prstGeom>
          <a:solidFill>
            <a:schemeClr val="bg1"/>
          </a:solidFill>
          <a:ln w="9525" cap="flat" cmpd="sng" algn="ctr">
            <a:solidFill>
              <a:srgbClr val="0082B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rgbClr val="0082B0"/>
                </a:solidFill>
                <a:effectLst/>
                <a:latin typeface="+mn-lt"/>
                <a:ea typeface="ＭＳ Ｐゴシック" pitchFamily="1" charset="-128"/>
              </a:rPr>
              <a:t>Ohne zusätzliche Anbauflächen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4127013-8FF4-A245-8224-5B2A01F386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400800"/>
            <a:ext cx="2976331" cy="457200"/>
          </a:xfrm>
        </p:spPr>
        <p:txBody>
          <a:bodyPr/>
          <a:lstStyle/>
          <a:p>
            <a:pPr>
              <a:defRPr/>
            </a:pPr>
            <a:r>
              <a:rPr lang="de-DE" dirty="0"/>
              <a:t>Dirk Bonse</a:t>
            </a:r>
          </a:p>
          <a:p>
            <a:pPr>
              <a:defRPr/>
            </a:pPr>
            <a:r>
              <a:rPr lang="de-DE" dirty="0"/>
              <a:t>19.09.2022</a:t>
            </a:r>
          </a:p>
        </p:txBody>
      </p:sp>
    </p:spTree>
    <p:extLst>
      <p:ext uri="{BB962C8B-B14F-4D97-AF65-F5344CB8AC3E}">
        <p14:creationId xmlns:p14="http://schemas.microsoft.com/office/powerpoint/2010/main" val="1664675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578C042-A6B3-4FF1-8E01-C543DC671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AF9BAD-775A-4C64-ACE3-76CB4F6FA34E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82B0"/>
                </a:solidFill>
                <a:effectLst/>
                <a:uLnTx/>
                <a:uFillTx/>
                <a:latin typeface="Arial Narrow"/>
                <a:ea typeface="ＭＳ Ｐゴシック" pitchFamily="1" charset="-128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82B0"/>
              </a:solidFill>
              <a:effectLst/>
              <a:uLnTx/>
              <a:uFillTx/>
              <a:latin typeface="Arial Narrow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EAADF4D8-C194-4D0D-BD72-554FAE4A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9" y="228600"/>
            <a:ext cx="9023215" cy="1143000"/>
          </a:xfrm>
        </p:spPr>
        <p:txBody>
          <a:bodyPr/>
          <a:lstStyle/>
          <a:p>
            <a:r>
              <a:rPr lang="de-DE" dirty="0"/>
              <a:t>Aus aktuellem Anlass:</a:t>
            </a:r>
            <a:br>
              <a:rPr lang="de-DE" dirty="0"/>
            </a:br>
            <a:r>
              <a:rPr lang="de-DE" sz="2000" dirty="0">
                <a:latin typeface="+mn-lt"/>
                <a:cs typeface="Times New Roman" panose="02020603050405020304" pitchFamily="18" charset="0"/>
              </a:rPr>
              <a:t>Biomethanpotential in Deutschland aus der Vergärung</a:t>
            </a:r>
            <a:endParaRPr lang="de-DE" dirty="0">
              <a:latin typeface="+mn-lt"/>
            </a:endParaRPr>
          </a:p>
        </p:txBody>
      </p:sp>
      <p:sp>
        <p:nvSpPr>
          <p:cNvPr id="9" name="Abgerundetes Rechteck 6">
            <a:extLst>
              <a:ext uri="{FF2B5EF4-FFF2-40B4-BE49-F238E27FC236}">
                <a16:creationId xmlns:a16="http://schemas.microsoft.com/office/drawing/2014/main" id="{F0FFE329-E04B-4B13-A456-E843F8F34355}"/>
              </a:ext>
            </a:extLst>
          </p:cNvPr>
          <p:cNvSpPr/>
          <p:nvPr/>
        </p:nvSpPr>
        <p:spPr>
          <a:xfrm>
            <a:off x="398267" y="1341471"/>
            <a:ext cx="10660305" cy="4607809"/>
          </a:xfrm>
          <a:prstGeom prst="roundRect">
            <a:avLst>
              <a:gd name="adj" fmla="val 945"/>
            </a:avLst>
          </a:prstGeom>
          <a:solidFill>
            <a:sysClr val="window" lastClr="FFFFFF"/>
          </a:solidFill>
          <a:ln w="9525" cap="flat" cmpd="sng" algn="ctr">
            <a:solidFill>
              <a:srgbClr val="AFCC35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solidFill>
                  <a:srgbClr val="007FA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(i) Abfälle, Reststoffe &amp; Nebenprodukte: 56-115 TWh</a:t>
            </a:r>
            <a:endParaRPr lang="de-DE" sz="2000" dirty="0">
              <a:solidFill>
                <a:srgbClr val="007FA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07FA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Kommunale Reststoffe: 	  6,3 TWh</a:t>
            </a:r>
            <a:endParaRPr lang="de-DE" sz="2000" dirty="0">
              <a:solidFill>
                <a:srgbClr val="007FA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07FA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Industrielle Reststoffe: 		27,1 TWh</a:t>
            </a:r>
            <a:endParaRPr lang="de-DE" sz="2000" dirty="0">
              <a:solidFill>
                <a:srgbClr val="007FA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07FA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Tierische Exkremente: 		21,4 TWh</a:t>
            </a:r>
            <a:endParaRPr lang="de-DE" sz="2000" dirty="0">
              <a:solidFill>
                <a:srgbClr val="007FA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07FA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Stroh: 			0 - 58,1 TWh</a:t>
            </a:r>
            <a:endParaRPr lang="de-DE" sz="2000" dirty="0">
              <a:solidFill>
                <a:srgbClr val="007FA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07FA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Sonst. Erntereste: 		1,7 TWh</a:t>
            </a:r>
            <a:endParaRPr lang="de-DE" sz="2000" dirty="0">
              <a:solidFill>
                <a:srgbClr val="007FA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solidFill>
                  <a:srgbClr val="007FA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(ii) Konventionelle &amp; alternative Energiepflanzen: 	55 TWh</a:t>
            </a:r>
            <a:endParaRPr lang="de-DE" sz="2000" dirty="0">
              <a:solidFill>
                <a:srgbClr val="007FA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solidFill>
                  <a:srgbClr val="007FA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(iii) Aufwuchs von Dauergrünland: 			23 TWh</a:t>
            </a:r>
            <a:endParaRPr lang="de-DE" sz="2000" dirty="0">
              <a:solidFill>
                <a:srgbClr val="007FA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solidFill>
                  <a:srgbClr val="007FA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(iv) Aufwuchs von extensiv genutztem Grünland (bis zu 1,2 Mio. ha in 2030): 0-22 TWh</a:t>
            </a:r>
            <a:endParaRPr lang="de-DE" sz="2000" dirty="0">
              <a:solidFill>
                <a:srgbClr val="007FA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solidFill>
                  <a:srgbClr val="007FA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(v) Aufwuchs von Biodiversitätsflächen (bis zu 1 Mio. ha Wild- und Blühpflanzen in 2030): 0 - 30 TWh</a:t>
            </a:r>
            <a:endParaRPr lang="de-DE" sz="2000" dirty="0">
              <a:solidFill>
                <a:srgbClr val="007FA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solidFill>
                  <a:srgbClr val="007FA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=&gt; Bis zu 234 TWh </a:t>
            </a:r>
            <a:r>
              <a:rPr lang="de-DE" sz="2000" dirty="0">
                <a:solidFill>
                  <a:srgbClr val="007FA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(davon ca. 95 TWh erschlossen)</a:t>
            </a:r>
            <a:endParaRPr lang="de-DE" sz="2000" dirty="0">
              <a:solidFill>
                <a:srgbClr val="007FA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solidFill>
                  <a:srgbClr val="007FA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=&gt; Entspricht ca. 42% der heutigen Erdgasimporte aus Russland </a:t>
            </a:r>
            <a:endParaRPr lang="de-DE" sz="2000" dirty="0">
              <a:solidFill>
                <a:srgbClr val="007FA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340FC3A-2A26-4712-AAF6-EF527F773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0216" y="510463"/>
            <a:ext cx="975618" cy="57927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3452190-5A51-4202-8651-57074764B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558" y="1268760"/>
            <a:ext cx="4784069" cy="3096344"/>
          </a:xfrm>
          <a:prstGeom prst="rect">
            <a:avLst/>
          </a:prstGeom>
          <a:ln>
            <a:solidFill>
              <a:srgbClr val="AFCC35"/>
            </a:solidFill>
          </a:ln>
          <a:effectLst/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69CB0C0-CC24-4597-AE0D-447849997CF2}"/>
              </a:ext>
            </a:extLst>
          </p:cNvPr>
          <p:cNvSpPr txBox="1"/>
          <p:nvPr/>
        </p:nvSpPr>
        <p:spPr>
          <a:xfrm>
            <a:off x="2207042" y="6165304"/>
            <a:ext cx="92890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rgbClr val="007FAC"/>
                </a:solidFill>
              </a:rPr>
              <a:t>Quellen: FvB</a:t>
            </a:r>
          </a:p>
          <a:p>
            <a:r>
              <a:rPr lang="de-DE" sz="1000" dirty="0">
                <a:solidFill>
                  <a:srgbClr val="007FAC"/>
                </a:solidFill>
              </a:rPr>
              <a:t>Abfälle, Reststoffe, Nebenprodukte, Energiepflanzen und Aufwuchs von Dauergrünland nach DVGW (2019), Ermittlung des Gesamtpotenzials erneuerbarer Gase zur Einspeisung ins deutsche Gasnetz.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4759631-80D0-FE5A-2ED5-24EFD8D71C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400800"/>
            <a:ext cx="2976331" cy="457200"/>
          </a:xfrm>
        </p:spPr>
        <p:txBody>
          <a:bodyPr/>
          <a:lstStyle/>
          <a:p>
            <a:pPr>
              <a:defRPr/>
            </a:pPr>
            <a:r>
              <a:rPr lang="de-DE" dirty="0"/>
              <a:t>Dirk Bonse</a:t>
            </a:r>
          </a:p>
          <a:p>
            <a:pPr>
              <a:defRPr/>
            </a:pPr>
            <a:r>
              <a:rPr lang="de-DE" dirty="0"/>
              <a:t>19.09.2022</a:t>
            </a:r>
          </a:p>
        </p:txBody>
      </p:sp>
    </p:spTree>
    <p:extLst>
      <p:ext uri="{BB962C8B-B14F-4D97-AF65-F5344CB8AC3E}">
        <p14:creationId xmlns:p14="http://schemas.microsoft.com/office/powerpoint/2010/main" val="2401799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bgerundetes Rechteck 6">
            <a:extLst>
              <a:ext uri="{FF2B5EF4-FFF2-40B4-BE49-F238E27FC236}">
                <a16:creationId xmlns:a16="http://schemas.microsoft.com/office/drawing/2014/main" id="{F588114B-64DF-42AA-85B4-99B8A4BF2BD2}"/>
              </a:ext>
            </a:extLst>
          </p:cNvPr>
          <p:cNvSpPr/>
          <p:nvPr/>
        </p:nvSpPr>
        <p:spPr>
          <a:xfrm>
            <a:off x="7285286" y="1771756"/>
            <a:ext cx="4556224" cy="4969612"/>
          </a:xfrm>
          <a:prstGeom prst="roundRect">
            <a:avLst>
              <a:gd name="adj" fmla="val 945"/>
            </a:avLst>
          </a:prstGeom>
          <a:solidFill>
            <a:sysClr val="window" lastClr="FFFFFF"/>
          </a:solidFill>
          <a:ln w="9525" cap="flat" cmpd="sng" algn="ctr">
            <a:solidFill>
              <a:srgbClr val="AFCC35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Direktmethanisierung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Rohbiogas wird im Fermenter mit Wasserstoff versetzt</a:t>
            </a:r>
          </a:p>
          <a:p>
            <a:pPr marL="800100" marR="0" lvl="1" indent="-3429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Alternativ: „dunkle Fermentation“: bestimmte Bakterienstämme erzeugen ein Methan-/Wasserstoffgemisch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Im Zusammenwirken des CO</a:t>
            </a:r>
            <a:r>
              <a:rPr kumimoji="0" lang="de-DE" sz="2000" b="0" i="0" u="none" strike="noStrike" kern="0" cap="none" spc="0" normalizeH="0" baseline="-2500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2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 und Methan im Rohbiogas Erhöhung des Methangehaltes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Etwa Verdoppelung des Volumens auf 450 TWh/a (derzeit 95 TWh Produktions-volumen -&gt; 234 -&gt; 435)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A6436C-5F0A-401A-AA27-DDC164D8F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AF9BAD-775A-4C64-ACE3-76CB4F6FA34E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82B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82B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" charset="-128"/>
              <a:cs typeface="Arial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8E5EAC8-E243-445E-9CEA-048FF1F6BB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95" t="75317" r="1494" b="1175"/>
          <a:stretch/>
        </p:blipFill>
        <p:spPr>
          <a:xfrm>
            <a:off x="10364191" y="1196752"/>
            <a:ext cx="1440161" cy="48005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78C234E-10E9-40C2-880D-A7725B964B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27784" r="3322" b="21117"/>
          <a:stretch/>
        </p:blipFill>
        <p:spPr>
          <a:xfrm>
            <a:off x="191344" y="1772816"/>
            <a:ext cx="6768752" cy="2844426"/>
          </a:xfrm>
          <a:prstGeom prst="rect">
            <a:avLst/>
          </a:prstGeom>
        </p:spPr>
      </p:pic>
      <p:sp>
        <p:nvSpPr>
          <p:cNvPr id="8" name="Abgerundetes Rechteck 6">
            <a:extLst>
              <a:ext uri="{FF2B5EF4-FFF2-40B4-BE49-F238E27FC236}">
                <a16:creationId xmlns:a16="http://schemas.microsoft.com/office/drawing/2014/main" id="{99D4D539-BDC5-47A6-B69F-279E5CFCB198}"/>
              </a:ext>
            </a:extLst>
          </p:cNvPr>
          <p:cNvSpPr/>
          <p:nvPr/>
        </p:nvSpPr>
        <p:spPr>
          <a:xfrm>
            <a:off x="335360" y="4720040"/>
            <a:ext cx="6768752" cy="1733296"/>
          </a:xfrm>
          <a:prstGeom prst="roundRect">
            <a:avLst>
              <a:gd name="adj" fmla="val 945"/>
            </a:avLst>
          </a:prstGeom>
          <a:noFill/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Vorteile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Kosteneinsparung durch geringeren </a:t>
            </a:r>
          </a:p>
          <a:p>
            <a:pPr marL="457200" marR="0" lvl="1" indent="0" algn="just" defTabSz="803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	apparatetechnischen Aufwand (Abscheidung, 	Speicherung von CO2)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Für kleinere Biogasanlagen geeignet</a:t>
            </a:r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25C05A93-42FF-499C-89E6-39164453405C}"/>
              </a:ext>
            </a:extLst>
          </p:cNvPr>
          <p:cNvSpPr txBox="1">
            <a:spLocks/>
          </p:cNvSpPr>
          <p:nvPr/>
        </p:nvSpPr>
        <p:spPr bwMode="auto">
          <a:xfrm>
            <a:off x="681569" y="309880"/>
            <a:ext cx="787108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2800" b="1" i="0" kern="1200" dirty="0">
                <a:solidFill>
                  <a:srgbClr val="0082B0"/>
                </a:solidFill>
                <a:latin typeface="+mj-lt"/>
                <a:ea typeface="ＭＳ Ｐゴシック" pitchFamily="1" charset="-128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alibri" pitchFamily="34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alibri" pitchFamily="34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alibri" pitchFamily="34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Calibri" pitchFamily="34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de-DE" dirty="0"/>
              <a:t>Aus aktuellem Anlass</a:t>
            </a:r>
            <a:br>
              <a:rPr lang="de-DE" dirty="0"/>
            </a:br>
            <a:r>
              <a:rPr lang="de-DE" sz="2000" dirty="0">
                <a:latin typeface="+mn-lt"/>
                <a:cs typeface="Times New Roman" panose="02020603050405020304" pitchFamily="18" charset="0"/>
              </a:rPr>
              <a:t>Biogas &amp; Power-to-X</a:t>
            </a:r>
            <a:endParaRPr lang="de-DE" dirty="0">
              <a:latin typeface="+mn-lt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C862A95-9424-C9DC-CF9E-1B9616111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82020">
            <a:off x="1527244" y="3185255"/>
            <a:ext cx="1542225" cy="266737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F9D2015-4D6C-FABE-6178-E4815670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400800"/>
            <a:ext cx="2976331" cy="457200"/>
          </a:xfrm>
        </p:spPr>
        <p:txBody>
          <a:bodyPr/>
          <a:lstStyle/>
          <a:p>
            <a:pPr>
              <a:defRPr/>
            </a:pPr>
            <a:r>
              <a:rPr lang="de-DE" dirty="0"/>
              <a:t>Dirk Bonse</a:t>
            </a:r>
          </a:p>
          <a:p>
            <a:pPr>
              <a:defRPr/>
            </a:pPr>
            <a:r>
              <a:rPr lang="de-DE" dirty="0"/>
              <a:t>19.09.2022</a:t>
            </a:r>
          </a:p>
        </p:txBody>
      </p:sp>
    </p:spTree>
    <p:extLst>
      <p:ext uri="{BB962C8B-B14F-4D97-AF65-F5344CB8AC3E}">
        <p14:creationId xmlns:p14="http://schemas.microsoft.com/office/powerpoint/2010/main" val="295840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AF9BAD-775A-4C64-ACE3-76CB4F6FA34E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82B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82B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1026" name="AutoShape 2" descr="Bildergebnis für steuer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1" charset="-128"/>
              <a:cs typeface="+mn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983430" y="5706070"/>
            <a:ext cx="10873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82B0"/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Es stehen mehr Kapazitäten zur Verfügung: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82B0"/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Die Einspeisung von Biomethan in das nationale Netz könnte bis 2030 40 % erreichen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82B0"/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Allein aus Abfall und Gülle hergestellt. </a:t>
            </a:r>
          </a:p>
        </p:txBody>
      </p:sp>
      <p:sp>
        <p:nvSpPr>
          <p:cNvPr id="12" name="Rechteck 11"/>
          <p:cNvSpPr/>
          <p:nvPr/>
        </p:nvSpPr>
        <p:spPr>
          <a:xfrm>
            <a:off x="6416499" y="5112484"/>
            <a:ext cx="30963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Source: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dena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Branchenbarometer Biomethan 2021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ＭＳ Ｐゴシック" pitchFamily="1" charset="-128"/>
              <a:cs typeface="+mn-cs"/>
            </a:endParaRPr>
          </a:p>
        </p:txBody>
      </p:sp>
      <p:graphicFrame>
        <p:nvGraphicFramePr>
          <p:cNvPr id="2" name="Tabelle 6">
            <a:extLst>
              <a:ext uri="{FF2B5EF4-FFF2-40B4-BE49-F238E27FC236}">
                <a16:creationId xmlns:a16="http://schemas.microsoft.com/office/drawing/2014/main" id="{71D25D10-3477-4590-BED0-D4FC79E30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040423"/>
              </p:ext>
            </p:extLst>
          </p:nvPr>
        </p:nvGraphicFramePr>
        <p:xfrm>
          <a:off x="6384032" y="1811805"/>
          <a:ext cx="5472606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202">
                  <a:extLst>
                    <a:ext uri="{9D8B030D-6E8A-4147-A177-3AD203B41FA5}">
                      <a16:colId xmlns:a16="http://schemas.microsoft.com/office/drawing/2014/main" val="3364728618"/>
                    </a:ext>
                  </a:extLst>
                </a:gridCol>
                <a:gridCol w="1824202">
                  <a:extLst>
                    <a:ext uri="{9D8B030D-6E8A-4147-A177-3AD203B41FA5}">
                      <a16:colId xmlns:a16="http://schemas.microsoft.com/office/drawing/2014/main" val="3141386918"/>
                    </a:ext>
                  </a:extLst>
                </a:gridCol>
                <a:gridCol w="1824202">
                  <a:extLst>
                    <a:ext uri="{9D8B030D-6E8A-4147-A177-3AD203B41FA5}">
                      <a16:colId xmlns:a16="http://schemas.microsoft.com/office/drawing/2014/main" val="3272856406"/>
                    </a:ext>
                  </a:extLst>
                </a:gridCol>
              </a:tblGrid>
              <a:tr h="785603"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err="1"/>
                        <a:t>Jahr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err="1"/>
                        <a:t>Biomethan</a:t>
                      </a:r>
                      <a:r>
                        <a:rPr lang="en-GB" noProof="0" dirty="0"/>
                        <a:t> </a:t>
                      </a:r>
                      <a:r>
                        <a:rPr lang="en-GB" noProof="0" dirty="0" err="1"/>
                        <a:t>Einspeisung</a:t>
                      </a:r>
                      <a:r>
                        <a:rPr lang="en-GB" noProof="0" dirty="0"/>
                        <a:t> [GWh]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err="1"/>
                        <a:t>Nutzung</a:t>
                      </a:r>
                      <a:r>
                        <a:rPr lang="en-GB" noProof="0" dirty="0"/>
                        <a:t> </a:t>
                      </a:r>
                      <a:r>
                        <a:rPr lang="en-GB" noProof="0" dirty="0" err="1"/>
                        <a:t>als</a:t>
                      </a:r>
                      <a:r>
                        <a:rPr lang="en-GB" noProof="0" dirty="0"/>
                        <a:t> </a:t>
                      </a:r>
                      <a:r>
                        <a:rPr lang="en-GB" noProof="0" dirty="0" err="1"/>
                        <a:t>Treibstoff</a:t>
                      </a:r>
                      <a:endParaRPr lang="en-GB" noProof="0" dirty="0"/>
                    </a:p>
                    <a:p>
                      <a:pPr algn="r"/>
                      <a:r>
                        <a:rPr lang="en-GB" noProof="0" dirty="0"/>
                        <a:t>[GWh]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676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1" noProof="0" dirty="0">
                          <a:solidFill>
                            <a:srgbClr val="0082B0"/>
                          </a:solidFill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noProof="0" dirty="0">
                          <a:solidFill>
                            <a:srgbClr val="007FAC"/>
                          </a:solidFill>
                        </a:rPr>
                        <a:t>9.847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noProof="0" dirty="0">
                          <a:solidFill>
                            <a:srgbClr val="0082B0"/>
                          </a:solidFill>
                        </a:rPr>
                        <a:t>1.000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010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1" noProof="0" dirty="0">
                          <a:solidFill>
                            <a:srgbClr val="0082B0"/>
                          </a:solidFill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noProof="0" dirty="0">
                          <a:solidFill>
                            <a:srgbClr val="007FAC"/>
                          </a:solidFill>
                        </a:rPr>
                        <a:t>9.823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noProof="0" dirty="0">
                          <a:solidFill>
                            <a:srgbClr val="0082B0"/>
                          </a:solidFill>
                        </a:rPr>
                        <a:t>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676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1" noProof="0" dirty="0">
                          <a:solidFill>
                            <a:srgbClr val="0082B0"/>
                          </a:solidFill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noProof="0" dirty="0">
                          <a:solidFill>
                            <a:srgbClr val="007FAC"/>
                          </a:solidFill>
                        </a:rPr>
                        <a:t>10.108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noProof="0" dirty="0">
                          <a:solidFill>
                            <a:srgbClr val="0082B0"/>
                          </a:solidFill>
                        </a:rPr>
                        <a:t>389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644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1" noProof="0" dirty="0">
                          <a:solidFill>
                            <a:srgbClr val="0082B0"/>
                          </a:solidFill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noProof="0" dirty="0">
                          <a:solidFill>
                            <a:srgbClr val="007FAC"/>
                          </a:solidFill>
                        </a:rPr>
                        <a:t>9.893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noProof="0" dirty="0">
                          <a:solidFill>
                            <a:srgbClr val="0082B0"/>
                          </a:solidFill>
                        </a:rPr>
                        <a:t>380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446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1" noProof="0" dirty="0">
                          <a:solidFill>
                            <a:srgbClr val="0082B0"/>
                          </a:solidFill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noProof="0" dirty="0">
                          <a:solidFill>
                            <a:srgbClr val="007FAC"/>
                          </a:solidFill>
                        </a:rPr>
                        <a:t>9.318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noProof="0" dirty="0">
                          <a:solidFill>
                            <a:srgbClr val="0082B0"/>
                          </a:solidFill>
                        </a:rPr>
                        <a:t>379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282306"/>
                  </a:ext>
                </a:extLst>
              </a:tr>
            </a:tbl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8B9D52A2-94FE-4FA9-9796-79AC13BD74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83"/>
          <a:stretch/>
        </p:blipFill>
        <p:spPr>
          <a:xfrm>
            <a:off x="370604" y="1681017"/>
            <a:ext cx="5537364" cy="374359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1015D01B-CD63-40B6-B2C6-034E0C5E1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0216" y="329447"/>
            <a:ext cx="975618" cy="57927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" name="Titel 4">
            <a:extLst>
              <a:ext uri="{FF2B5EF4-FFF2-40B4-BE49-F238E27FC236}">
                <a16:creationId xmlns:a16="http://schemas.microsoft.com/office/drawing/2014/main" id="{A4270F6B-8B99-423A-B09B-3D3A2E721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9" y="228600"/>
            <a:ext cx="9023215" cy="1143000"/>
          </a:xfrm>
        </p:spPr>
        <p:txBody>
          <a:bodyPr/>
          <a:lstStyle/>
          <a:p>
            <a:r>
              <a:rPr lang="de-DE" dirty="0"/>
              <a:t>Blick auf den deutschen Markt</a:t>
            </a:r>
            <a:br>
              <a:rPr lang="de-DE" dirty="0"/>
            </a:br>
            <a:r>
              <a:rPr lang="de-DE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Wie wird Biomethan im deutschen Markt genutzt?</a:t>
            </a:r>
            <a:endParaRPr lang="de-DE" dirty="0">
              <a:latin typeface="+mn-lt"/>
            </a:endParaRPr>
          </a:p>
        </p:txBody>
      </p:sp>
      <p:sp>
        <p:nvSpPr>
          <p:cNvPr id="3" name="Datumsplatzhalter 1">
            <a:extLst>
              <a:ext uri="{FF2B5EF4-FFF2-40B4-BE49-F238E27FC236}">
                <a16:creationId xmlns:a16="http://schemas.microsoft.com/office/drawing/2014/main" id="{69DC5C2E-D1A9-17F0-9A5F-BBFC2CBFAA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400800"/>
            <a:ext cx="2976331" cy="457200"/>
          </a:xfrm>
        </p:spPr>
        <p:txBody>
          <a:bodyPr/>
          <a:lstStyle/>
          <a:p>
            <a:pPr>
              <a:defRPr/>
            </a:pPr>
            <a:r>
              <a:rPr lang="de-DE" dirty="0"/>
              <a:t>Dirk Bonse</a:t>
            </a:r>
          </a:p>
          <a:p>
            <a:pPr>
              <a:defRPr/>
            </a:pPr>
            <a:r>
              <a:rPr lang="de-DE" dirty="0"/>
              <a:t>19.09.2022</a:t>
            </a:r>
          </a:p>
        </p:txBody>
      </p:sp>
    </p:spTree>
    <p:extLst>
      <p:ext uri="{BB962C8B-B14F-4D97-AF65-F5344CB8AC3E}">
        <p14:creationId xmlns:p14="http://schemas.microsoft.com/office/powerpoint/2010/main" val="3599203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AF9BAD-775A-4C64-ACE3-76CB4F6FA34E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82B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82B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1026" name="AutoShape 2" descr="Bildergebnis für steuer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1" charset="-128"/>
              <a:cs typeface="+mn-cs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1015D01B-CD63-40B6-B2C6-034E0C5E1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0216" y="329447"/>
            <a:ext cx="975618" cy="57927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" name="Titel 4">
            <a:extLst>
              <a:ext uri="{FF2B5EF4-FFF2-40B4-BE49-F238E27FC236}">
                <a16:creationId xmlns:a16="http://schemas.microsoft.com/office/drawing/2014/main" id="{A4270F6B-8B99-423A-B09B-3D3A2E721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9" y="228600"/>
            <a:ext cx="9023215" cy="1143000"/>
          </a:xfrm>
        </p:spPr>
        <p:txBody>
          <a:bodyPr/>
          <a:lstStyle/>
          <a:p>
            <a:r>
              <a:rPr lang="de-DE" dirty="0"/>
              <a:t>Blick auf den deutschen Markt</a:t>
            </a:r>
            <a:br>
              <a:rPr lang="de-DE" dirty="0"/>
            </a:br>
            <a:r>
              <a:rPr lang="de-DE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Wie wird Biomethan im deutschen Markt genutzt?</a:t>
            </a:r>
            <a:endParaRPr lang="de-DE" dirty="0">
              <a:latin typeface="+mn-lt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114E83E-6299-460F-A490-0CB02CB56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01" y="1797211"/>
            <a:ext cx="5029075" cy="3263578"/>
          </a:xfrm>
          <a:prstGeom prst="rect">
            <a:avLst/>
          </a:prstGeom>
        </p:spPr>
      </p:pic>
      <p:pic>
        <p:nvPicPr>
          <p:cNvPr id="15" name="Bild 1" descr="Anlagen zur Biomethan-Produktion">
            <a:extLst>
              <a:ext uri="{FF2B5EF4-FFF2-40B4-BE49-F238E27FC236}">
                <a16:creationId xmlns:a16="http://schemas.microsoft.com/office/drawing/2014/main" id="{CF5BB32E-F097-4830-B8DB-7B0B428E43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7" b="10412"/>
          <a:stretch/>
        </p:blipFill>
        <p:spPr bwMode="auto">
          <a:xfrm>
            <a:off x="6215166" y="1537320"/>
            <a:ext cx="5447665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BA329F7-F096-4CE4-9DC7-EAF19A111A6C}"/>
              </a:ext>
            </a:extLst>
          </p:cNvPr>
          <p:cNvSpPr txBox="1"/>
          <p:nvPr/>
        </p:nvSpPr>
        <p:spPr>
          <a:xfrm>
            <a:off x="148986" y="5555646"/>
            <a:ext cx="12132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>
                <a:solidFill>
                  <a:srgbClr val="0082B0"/>
                </a:solidFill>
                <a:latin typeface="+mn-lt"/>
              </a:rPr>
              <a:t>Auch wenn der Anteil an Biomethan für die Kraftstoffbereitstellung stark steigt, liegt die Einspeisekapazität </a:t>
            </a:r>
          </a:p>
          <a:p>
            <a:r>
              <a:rPr lang="de-DE" sz="1800" b="1" dirty="0">
                <a:solidFill>
                  <a:srgbClr val="0082B0"/>
                </a:solidFill>
                <a:latin typeface="+mn-lt"/>
              </a:rPr>
              <a:t>auf konstantem Niveau mit leicht steigender Tendenz in den Jahren 2020 bis zum prognostizierten Jahr 2021 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37CE116-8658-C93C-6DE0-C88F7C5EB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400800"/>
            <a:ext cx="2976331" cy="457200"/>
          </a:xfrm>
        </p:spPr>
        <p:txBody>
          <a:bodyPr/>
          <a:lstStyle/>
          <a:p>
            <a:pPr>
              <a:defRPr/>
            </a:pPr>
            <a:r>
              <a:rPr lang="de-DE" dirty="0"/>
              <a:t>Dirk Bonse</a:t>
            </a:r>
          </a:p>
          <a:p>
            <a:pPr>
              <a:defRPr/>
            </a:pPr>
            <a:r>
              <a:rPr lang="de-DE" dirty="0"/>
              <a:t>19.09.2022</a:t>
            </a:r>
          </a:p>
        </p:txBody>
      </p:sp>
    </p:spTree>
    <p:extLst>
      <p:ext uri="{BB962C8B-B14F-4D97-AF65-F5344CB8AC3E}">
        <p14:creationId xmlns:p14="http://schemas.microsoft.com/office/powerpoint/2010/main" val="2503420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bgerundetes Rechteck 6">
            <a:extLst>
              <a:ext uri="{FF2B5EF4-FFF2-40B4-BE49-F238E27FC236}">
                <a16:creationId xmlns:a16="http://schemas.microsoft.com/office/drawing/2014/main" id="{66DE682A-78C2-49C8-98DF-A14934581BF8}"/>
              </a:ext>
            </a:extLst>
          </p:cNvPr>
          <p:cNvSpPr/>
          <p:nvPr/>
        </p:nvSpPr>
        <p:spPr>
          <a:xfrm>
            <a:off x="6046342" y="4819576"/>
            <a:ext cx="4618268" cy="1809823"/>
          </a:xfrm>
          <a:prstGeom prst="roundRect">
            <a:avLst>
              <a:gd name="adj" fmla="val 945"/>
            </a:avLst>
          </a:prstGeom>
          <a:solidFill>
            <a:sysClr val="window" lastClr="FFFFFF"/>
          </a:solidFill>
          <a:ln w="9525" cap="flat" cmpd="sng" algn="ctr">
            <a:solidFill>
              <a:srgbClr val="AFCC35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de-DE" sz="2000" i="0" u="none" strike="noStrike" kern="0" cap="none" spc="0" normalizeH="0" baseline="0" noProof="0" dirty="0">
              <a:ln>
                <a:noFill/>
              </a:ln>
              <a:solidFill>
                <a:srgbClr val="007FAC"/>
              </a:solidFill>
              <a:effectLst/>
              <a:uLnTx/>
              <a:uFillTx/>
              <a:latin typeface="Arial" panose="020B0604020202020204"/>
              <a:ea typeface="ＭＳ Ｐゴシック" pitchFamily="1" charset="-128"/>
              <a:cs typeface="+mn-cs"/>
            </a:endParaRPr>
          </a:p>
        </p:txBody>
      </p:sp>
      <p:sp>
        <p:nvSpPr>
          <p:cNvPr id="15" name="Abgerundetes Rechteck 6">
            <a:extLst>
              <a:ext uri="{FF2B5EF4-FFF2-40B4-BE49-F238E27FC236}">
                <a16:creationId xmlns:a16="http://schemas.microsoft.com/office/drawing/2014/main" id="{7312CF44-3956-47EA-A925-87556EF08966}"/>
              </a:ext>
            </a:extLst>
          </p:cNvPr>
          <p:cNvSpPr/>
          <p:nvPr/>
        </p:nvSpPr>
        <p:spPr>
          <a:xfrm>
            <a:off x="6046342" y="2300550"/>
            <a:ext cx="4618268" cy="2424594"/>
          </a:xfrm>
          <a:prstGeom prst="roundRect">
            <a:avLst>
              <a:gd name="adj" fmla="val 945"/>
            </a:avLst>
          </a:prstGeom>
          <a:solidFill>
            <a:sysClr val="window" lastClr="FFFFFF"/>
          </a:solidFill>
          <a:ln w="9525" cap="flat" cmpd="sng" algn="ctr">
            <a:solidFill>
              <a:srgbClr val="AFCC35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de-DE" sz="2000" i="0" u="none" strike="noStrike" kern="0" cap="none" spc="0" normalizeH="0" baseline="0" noProof="0" dirty="0">
              <a:ln>
                <a:noFill/>
              </a:ln>
              <a:solidFill>
                <a:srgbClr val="007FAC"/>
              </a:solidFill>
              <a:effectLst/>
              <a:uLnTx/>
              <a:uFillTx/>
              <a:latin typeface="Arial" panose="020B0604020202020204"/>
              <a:ea typeface="ＭＳ Ｐゴシック" pitchFamily="1" charset="-128"/>
              <a:cs typeface="+mn-cs"/>
            </a:endParaRPr>
          </a:p>
        </p:txBody>
      </p:sp>
      <p:sp>
        <p:nvSpPr>
          <p:cNvPr id="13" name="Abgerundetes Rechteck 6">
            <a:extLst>
              <a:ext uri="{FF2B5EF4-FFF2-40B4-BE49-F238E27FC236}">
                <a16:creationId xmlns:a16="http://schemas.microsoft.com/office/drawing/2014/main" id="{4E94648D-C01F-41F1-877B-728902A66308}"/>
              </a:ext>
            </a:extLst>
          </p:cNvPr>
          <p:cNvSpPr/>
          <p:nvPr/>
        </p:nvSpPr>
        <p:spPr>
          <a:xfrm>
            <a:off x="6046342" y="1464085"/>
            <a:ext cx="4618268" cy="740780"/>
          </a:xfrm>
          <a:prstGeom prst="roundRect">
            <a:avLst>
              <a:gd name="adj" fmla="val 945"/>
            </a:avLst>
          </a:prstGeom>
          <a:solidFill>
            <a:sysClr val="window" lastClr="FFFFFF"/>
          </a:solidFill>
          <a:ln w="9525" cap="flat" cmpd="sng" algn="ctr">
            <a:solidFill>
              <a:srgbClr val="AFCC35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de-DE" sz="2000" i="0" u="none" strike="noStrike" kern="0" cap="none" spc="0" normalizeH="0" baseline="0" noProof="0" dirty="0">
              <a:ln>
                <a:noFill/>
              </a:ln>
              <a:solidFill>
                <a:srgbClr val="007FAC"/>
              </a:solidFill>
              <a:effectLst/>
              <a:uLnTx/>
              <a:uFillTx/>
              <a:latin typeface="Arial" panose="020B0604020202020204"/>
              <a:ea typeface="ＭＳ Ｐゴシック" pitchFamily="1" charset="-128"/>
              <a:cs typeface="+mn-cs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578C042-A6B3-4FF1-8E01-C543DC671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F9BAD-775A-4C64-ACE3-76CB4F6FA34E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EAADF4D8-C194-4D0D-BD72-554FAE4A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9" y="228600"/>
            <a:ext cx="9023215" cy="1143000"/>
          </a:xfrm>
        </p:spPr>
        <p:txBody>
          <a:bodyPr/>
          <a:lstStyle/>
          <a:p>
            <a:r>
              <a:rPr lang="de-DE" dirty="0"/>
              <a:t>Der rechtliche Rahmen</a:t>
            </a:r>
            <a:br>
              <a:rPr lang="de-DE" dirty="0"/>
            </a:br>
            <a:r>
              <a:rPr lang="de-DE" sz="2000" dirty="0">
                <a:latin typeface="+mn-lt"/>
                <a:cs typeface="Times New Roman" panose="02020603050405020304" pitchFamily="18" charset="0"/>
              </a:rPr>
              <a:t>Übersicht ausgewählter </a:t>
            </a:r>
            <a:r>
              <a:rPr lang="de-DE" sz="2000" dirty="0" err="1">
                <a:latin typeface="+mn-lt"/>
                <a:cs typeface="Times New Roman" panose="02020603050405020304" pitchFamily="18" charset="0"/>
              </a:rPr>
              <a:t>Ordinanzen</a:t>
            </a:r>
            <a:endParaRPr lang="de-DE" dirty="0">
              <a:latin typeface="+mn-lt"/>
            </a:endParaRPr>
          </a:p>
        </p:txBody>
      </p:sp>
      <p:sp>
        <p:nvSpPr>
          <p:cNvPr id="9" name="Abgerundetes Rechteck 6">
            <a:extLst>
              <a:ext uri="{FF2B5EF4-FFF2-40B4-BE49-F238E27FC236}">
                <a16:creationId xmlns:a16="http://schemas.microsoft.com/office/drawing/2014/main" id="{F0FFE329-E04B-4B13-A456-E843F8F34355}"/>
              </a:ext>
            </a:extLst>
          </p:cNvPr>
          <p:cNvSpPr/>
          <p:nvPr/>
        </p:nvSpPr>
        <p:spPr>
          <a:xfrm>
            <a:off x="510805" y="1844824"/>
            <a:ext cx="5298878" cy="4248472"/>
          </a:xfrm>
          <a:prstGeom prst="roundRect">
            <a:avLst>
              <a:gd name="adj" fmla="val 945"/>
            </a:avLst>
          </a:prstGeom>
          <a:solidFill>
            <a:sysClr val="window" lastClr="FFFFFF"/>
          </a:solidFill>
          <a:ln w="9525" cap="flat" cmpd="sng" algn="ctr">
            <a:solidFill>
              <a:srgbClr val="AFCC35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Der übergeordnete Rahmen: „Fit </a:t>
            </a:r>
            <a:r>
              <a:rPr kumimoji="0" lang="de-DE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for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 55“ Paket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sz="2000" kern="0" dirty="0">
                <a:solidFill>
                  <a:srgbClr val="007FAC"/>
                </a:solidFill>
                <a:latin typeface="Arial" panose="020B0604020202020204"/>
              </a:rPr>
              <a:t>Vorstellung am 14.07.2021, derzeit in Revision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reformierte bzw. neue Richtlinien und Verordnungen der Europäischen Kommission in Bezug zur Klimapolitik der EU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solidFill>
                  <a:srgbClr val="007FAC"/>
                </a:solidFill>
                <a:effectLst/>
                <a:uLnTx/>
                <a:uFillTx/>
                <a:latin typeface="Arial" panose="020B0604020202020204"/>
                <a:ea typeface="ＭＳ Ｐゴシック" pitchFamily="1" charset="-128"/>
                <a:cs typeface="+mn-cs"/>
              </a:rPr>
              <a:t>Ziel: Verringerung des Ausstoßes von Treibhausgasen um 55 % bezogen auf den Stand von 1990, klimaneutral bis 2050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816C20AF-22C6-45C8-8439-E528581305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9519" y="1504257"/>
            <a:ext cx="4835645" cy="4752528"/>
          </a:xfrm>
        </p:spPr>
        <p:txBody>
          <a:bodyPr/>
          <a:lstStyle/>
          <a:p>
            <a:r>
              <a:rPr lang="de-DE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II </a:t>
            </a:r>
            <a:r>
              <a:rPr lang="de-DE" dirty="0">
                <a:solidFill>
                  <a:schemeClr val="accent5"/>
                </a:solidFill>
              </a:rPr>
              <a:t>R</a:t>
            </a:r>
            <a:r>
              <a:rPr lang="de-DE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evision (RED III)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Energy Efficiency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Directive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(EED)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ETD (Energy Taxation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Directive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dirty="0"/>
              <a:t>LULUCF (Land Use, Land Use Change </a:t>
            </a:r>
          </a:p>
          <a:p>
            <a:pPr marL="0" indent="0" defTabSz="269875">
              <a:buNone/>
            </a:pPr>
            <a:r>
              <a:rPr lang="de-DE" dirty="0"/>
              <a:t>	and </a:t>
            </a:r>
            <a:r>
              <a:rPr lang="de-DE" dirty="0" err="1"/>
              <a:t>Forestry</a:t>
            </a:r>
            <a:r>
              <a:rPr lang="de-DE" dirty="0"/>
              <a:t>)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ETS (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Emissions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Trading System)</a:t>
            </a:r>
          </a:p>
          <a:p>
            <a:r>
              <a:rPr lang="de-DE" dirty="0" err="1"/>
              <a:t>Effort</a:t>
            </a:r>
            <a:r>
              <a:rPr lang="de-DE" dirty="0"/>
              <a:t> Sharing Regulation</a:t>
            </a:r>
          </a:p>
          <a:p>
            <a:pPr>
              <a:spcAft>
                <a:spcPts val="0"/>
              </a:spcAft>
            </a:pPr>
            <a:r>
              <a:rPr lang="de-DE" dirty="0"/>
              <a:t>Carbon Border Adjustment </a:t>
            </a:r>
            <a:r>
              <a:rPr lang="de-DE" dirty="0" err="1"/>
              <a:t>Mechanism</a:t>
            </a:r>
            <a:endParaRPr lang="de-DE" dirty="0"/>
          </a:p>
          <a:p>
            <a:pPr>
              <a:spcAft>
                <a:spcPts val="0"/>
              </a:spcAft>
            </a:pPr>
            <a:endParaRPr lang="de-DE" dirty="0"/>
          </a:p>
          <a:p>
            <a:r>
              <a:rPr lang="fr-FR" dirty="0">
                <a:solidFill>
                  <a:srgbClr val="007F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fr-FR" baseline="-25000" dirty="0">
                <a:solidFill>
                  <a:srgbClr val="007F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dirty="0">
                <a:solidFill>
                  <a:srgbClr val="007F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Standards for Passenger Cars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AFIR, CVD</a:t>
            </a:r>
          </a:p>
          <a:p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Fuel</a:t>
            </a:r>
            <a:r>
              <a:rPr lang="fr-FR" dirty="0" err="1"/>
              <a:t>EU</a:t>
            </a:r>
            <a:r>
              <a:rPr lang="fr-FR" dirty="0"/>
              <a:t>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Maritime Initiative</a:t>
            </a:r>
          </a:p>
          <a:p>
            <a:r>
              <a:rPr lang="fr-FR" dirty="0" err="1"/>
              <a:t>ReFuelEU</a:t>
            </a:r>
            <a:r>
              <a:rPr lang="fr-FR" dirty="0"/>
              <a:t> Aviation Initiative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9AA3C0F-8E11-422D-9A97-CFB7E4FF8F89}"/>
              </a:ext>
            </a:extLst>
          </p:cNvPr>
          <p:cNvSpPr txBox="1"/>
          <p:nvPr/>
        </p:nvSpPr>
        <p:spPr>
          <a:xfrm>
            <a:off x="10806475" y="1542087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solidFill>
                  <a:srgbClr val="0082B0"/>
                </a:solidFill>
                <a:latin typeface="+mn-lt"/>
              </a:rPr>
              <a:t>Saubere</a:t>
            </a:r>
          </a:p>
          <a:p>
            <a:pPr algn="ctr"/>
            <a:r>
              <a:rPr lang="de-DE" sz="1600" dirty="0">
                <a:solidFill>
                  <a:srgbClr val="0082B0"/>
                </a:solidFill>
                <a:latin typeface="+mn-lt"/>
              </a:rPr>
              <a:t>Energie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07EE370-FD1D-4F7E-BFFF-A29E0A1D748C}"/>
              </a:ext>
            </a:extLst>
          </p:cNvPr>
          <p:cNvSpPr txBox="1"/>
          <p:nvPr/>
        </p:nvSpPr>
        <p:spPr>
          <a:xfrm>
            <a:off x="10664610" y="3100608"/>
            <a:ext cx="1242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solidFill>
                  <a:srgbClr val="0082B0"/>
                </a:solidFill>
                <a:latin typeface="+mn-lt"/>
              </a:rPr>
              <a:t>CO2</a:t>
            </a:r>
          </a:p>
          <a:p>
            <a:pPr algn="ctr"/>
            <a:r>
              <a:rPr lang="de-DE" sz="1600" dirty="0">
                <a:solidFill>
                  <a:srgbClr val="0082B0"/>
                </a:solidFill>
                <a:latin typeface="+mn-lt"/>
              </a:rPr>
              <a:t>Bepreisung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A4ECA9F-77C8-43B6-98C4-CDE1D3AE54C4}"/>
              </a:ext>
            </a:extLst>
          </p:cNvPr>
          <p:cNvSpPr txBox="1"/>
          <p:nvPr/>
        </p:nvSpPr>
        <p:spPr>
          <a:xfrm>
            <a:off x="10840204" y="5457674"/>
            <a:ext cx="891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solidFill>
                  <a:srgbClr val="0082B0"/>
                </a:solidFill>
                <a:latin typeface="+mn-lt"/>
              </a:rPr>
              <a:t>Verkehr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10CB7781-B8AE-4D3B-B535-087FDDCCA2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b="5085"/>
          <a:stretch/>
        </p:blipFill>
        <p:spPr bwMode="auto">
          <a:xfrm>
            <a:off x="8112224" y="476672"/>
            <a:ext cx="1030514" cy="648072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Datumsplatzhalter 1">
            <a:extLst>
              <a:ext uri="{FF2B5EF4-FFF2-40B4-BE49-F238E27FC236}">
                <a16:creationId xmlns:a16="http://schemas.microsoft.com/office/drawing/2014/main" id="{21E5AC53-D5F1-7F22-C935-57F8212666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368" y="6400800"/>
            <a:ext cx="2976331" cy="457200"/>
          </a:xfrm>
        </p:spPr>
        <p:txBody>
          <a:bodyPr/>
          <a:lstStyle/>
          <a:p>
            <a:pPr>
              <a:defRPr/>
            </a:pPr>
            <a:r>
              <a:rPr lang="de-DE" dirty="0"/>
              <a:t>Dirk Bonse</a:t>
            </a:r>
          </a:p>
          <a:p>
            <a:pPr>
              <a:defRPr/>
            </a:pPr>
            <a:r>
              <a:rPr lang="de-DE" dirty="0"/>
              <a:t>19.09.2022</a:t>
            </a:r>
          </a:p>
        </p:txBody>
      </p:sp>
    </p:spTree>
    <p:extLst>
      <p:ext uri="{BB962C8B-B14F-4D97-AF65-F5344CB8AC3E}">
        <p14:creationId xmlns:p14="http://schemas.microsoft.com/office/powerpoint/2010/main" val="885373817"/>
      </p:ext>
    </p:extLst>
  </p:cSld>
  <p:clrMapOvr>
    <a:masterClrMapping/>
  </p:clrMapOvr>
</p:sld>
</file>

<file path=ppt/theme/theme1.xml><?xml version="1.0" encoding="utf-8"?>
<a:theme xmlns:a="http://schemas.openxmlformats.org/drawingml/2006/main" name="Leere Präsentation">
  <a:themeElements>
    <a:clrScheme name="FvB">
      <a:dk1>
        <a:sysClr val="windowText" lastClr="000000"/>
      </a:dk1>
      <a:lt1>
        <a:sysClr val="window" lastClr="FFFFFF"/>
      </a:lt1>
      <a:dk2>
        <a:srgbClr val="003399"/>
      </a:dk2>
      <a:lt2>
        <a:srgbClr val="F8F8F8"/>
      </a:lt2>
      <a:accent1>
        <a:srgbClr val="0082B0"/>
      </a:accent1>
      <a:accent2>
        <a:srgbClr val="FF6600"/>
      </a:accent2>
      <a:accent3>
        <a:srgbClr val="849E00"/>
      </a:accent3>
      <a:accent4>
        <a:srgbClr val="7F7F7F"/>
      </a:accent4>
      <a:accent5>
        <a:srgbClr val="C40823"/>
      </a:accent5>
      <a:accent6>
        <a:srgbClr val="FFFF00"/>
      </a:accent6>
      <a:hlink>
        <a:srgbClr val="0000FF"/>
      </a:hlink>
      <a:folHlink>
        <a:srgbClr val="800080"/>
      </a:folHlink>
    </a:clrScheme>
    <a:fontScheme name="Benutzerdefiniert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Schatten oben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rgbClr val="0082B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0082B0"/>
            </a:solidFill>
            <a:effectLst/>
            <a:latin typeface="+mn-lt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rgbClr val="0082B0"/>
            </a:solidFill>
            <a:latin typeface="+mn-lt"/>
          </a:defRPr>
        </a:defPPr>
      </a:lst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1599</Words>
  <Application>Microsoft Office PowerPoint</Application>
  <PresentationFormat>Breitbild</PresentationFormat>
  <Paragraphs>323</Paragraphs>
  <Slides>24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3" baseType="lpstr">
      <vt:lpstr>Arial</vt:lpstr>
      <vt:lpstr>Arial Narrow</vt:lpstr>
      <vt:lpstr>BundesSansWeb</vt:lpstr>
      <vt:lpstr>Calibri</vt:lpstr>
      <vt:lpstr>Courier New</vt:lpstr>
      <vt:lpstr>Times</vt:lpstr>
      <vt:lpstr>TradeGothic Bold</vt:lpstr>
      <vt:lpstr>Wingdings</vt:lpstr>
      <vt:lpstr>Leere Präsentation</vt:lpstr>
      <vt:lpstr>Biomethan – langfristige Perspektiven</vt:lpstr>
      <vt:lpstr>Agenda</vt:lpstr>
      <vt:lpstr>Der Fachverband Biogas ~</vt:lpstr>
      <vt:lpstr>Aus aktuellem Anlass: REPowerEU – EU‘-weites Biomethanpotential</vt:lpstr>
      <vt:lpstr>Aus aktuellem Anlass: Biomethanpotential in Deutschland aus der Vergärung</vt:lpstr>
      <vt:lpstr>PowerPoint-Präsentation</vt:lpstr>
      <vt:lpstr>Blick auf den deutschen Markt Wie wird Biomethan im deutschen Markt genutzt?</vt:lpstr>
      <vt:lpstr>Blick auf den deutschen Markt Wie wird Biomethan im deutschen Markt genutzt?</vt:lpstr>
      <vt:lpstr>Der rechtliche Rahmen Übersicht ausgewählter Ordinanzen</vt:lpstr>
      <vt:lpstr>Der rechtliche Rahmen Umsetzung im nationalen Recht</vt:lpstr>
      <vt:lpstr>Der rechtliche Rahmen THG-Minderungsquoten der RED II</vt:lpstr>
      <vt:lpstr>Die Revision zur RED III – was ist bekannt?</vt:lpstr>
      <vt:lpstr>Nutzungskonzepte Prozessketten</vt:lpstr>
      <vt:lpstr>Nutzungskonzepte Wärmenutzung</vt:lpstr>
      <vt:lpstr>Nutzungskonzepte Wärmenutzung</vt:lpstr>
      <vt:lpstr>Nutzungskonzepte Bündelung von Biogasanlagen – die Grundidee</vt:lpstr>
      <vt:lpstr>Nutzungskonzepte Flexible Stromeinspeisung</vt:lpstr>
      <vt:lpstr>Nutzungskonzepte Güllekleinanlagen</vt:lpstr>
      <vt:lpstr>Biomethan als Kraftstoff Rechtliche Rahmenbedingungen für  „fortschrittliche Kraftstoffe“ auf EU Ebene</vt:lpstr>
      <vt:lpstr>Nutzungskonzepte Betreiberkonzepte</vt:lpstr>
      <vt:lpstr>Status Quo „alternative Kraftstoffe“ Das Gasnetz im Vergleich mit CNG und LNG Tankstellen</vt:lpstr>
      <vt:lpstr>Fazit</vt:lpstr>
      <vt:lpstr>PowerPoint-Präsentation</vt:lpstr>
      <vt:lpstr>Blick auf den deutschen Markt Kostenabschätzung</vt:lpstr>
    </vt:vector>
  </TitlesOfParts>
  <Company>Office 2004 Test Robert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Office 2004 Test Robert</dc:creator>
  <cp:lastModifiedBy>Dirk Bonse</cp:lastModifiedBy>
  <cp:revision>1605</cp:revision>
  <cp:lastPrinted>2021-03-23T12:57:23Z</cp:lastPrinted>
  <dcterms:created xsi:type="dcterms:W3CDTF">2009-08-13T15:55:16Z</dcterms:created>
  <dcterms:modified xsi:type="dcterms:W3CDTF">2022-09-15T14:10:28Z</dcterms:modified>
</cp:coreProperties>
</file>