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</p:sldMasterIdLst>
  <p:notesMasterIdLst>
    <p:notesMasterId r:id="rId53"/>
  </p:notesMasterIdLst>
  <p:sldIdLst>
    <p:sldId id="262" r:id="rId6"/>
    <p:sldId id="4395" r:id="rId7"/>
    <p:sldId id="4171" r:id="rId8"/>
    <p:sldId id="4716" r:id="rId9"/>
    <p:sldId id="4717" r:id="rId10"/>
    <p:sldId id="4688" r:id="rId11"/>
    <p:sldId id="4720" r:id="rId12"/>
    <p:sldId id="4719" r:id="rId13"/>
    <p:sldId id="4651" r:id="rId14"/>
    <p:sldId id="4513" r:id="rId15"/>
    <p:sldId id="4690" r:id="rId16"/>
    <p:sldId id="4565" r:id="rId17"/>
    <p:sldId id="4510" r:id="rId18"/>
    <p:sldId id="2725" r:id="rId19"/>
    <p:sldId id="4381" r:id="rId20"/>
    <p:sldId id="4670" r:id="rId21"/>
    <p:sldId id="4437" r:id="rId22"/>
    <p:sldId id="4672" r:id="rId23"/>
    <p:sldId id="4567" r:id="rId24"/>
    <p:sldId id="4693" r:id="rId25"/>
    <p:sldId id="4721" r:id="rId26"/>
    <p:sldId id="2581" r:id="rId27"/>
    <p:sldId id="4388" r:id="rId28"/>
    <p:sldId id="4454" r:id="rId29"/>
    <p:sldId id="4614" r:id="rId30"/>
    <p:sldId id="4455" r:id="rId31"/>
    <p:sldId id="4674" r:id="rId32"/>
    <p:sldId id="4665" r:id="rId33"/>
    <p:sldId id="4681" r:id="rId34"/>
    <p:sldId id="4722" r:id="rId35"/>
    <p:sldId id="4723" r:id="rId36"/>
    <p:sldId id="4615" r:id="rId37"/>
    <p:sldId id="4699" r:id="rId38"/>
    <p:sldId id="4694" r:id="rId39"/>
    <p:sldId id="4709" r:id="rId40"/>
    <p:sldId id="4695" r:id="rId41"/>
    <p:sldId id="4696" r:id="rId42"/>
    <p:sldId id="4697" r:id="rId43"/>
    <p:sldId id="2607" r:id="rId44"/>
    <p:sldId id="4714" r:id="rId45"/>
    <p:sldId id="4715" r:id="rId46"/>
    <p:sldId id="4718" r:id="rId47"/>
    <p:sldId id="4706" r:id="rId48"/>
    <p:sldId id="4710" r:id="rId49"/>
    <p:sldId id="2606" r:id="rId50"/>
    <p:sldId id="4712" r:id="rId51"/>
    <p:sldId id="4713" r:id="rId52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D0"/>
    <a:srgbClr val="E2001A"/>
    <a:srgbClr val="2C4BA4"/>
    <a:srgbClr val="ECECEC"/>
    <a:srgbClr val="FFDC00"/>
    <a:srgbClr val="009ED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16CE01-983A-408B-A16F-083F77014E81}" v="325" dt="2022-09-13T20:29:24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199" autoAdjust="0"/>
  </p:normalViewPr>
  <p:slideViewPr>
    <p:cSldViewPr snapToGrid="0">
      <p:cViewPr varScale="1">
        <p:scale>
          <a:sx n="79" d="100"/>
          <a:sy n="79" d="100"/>
        </p:scale>
        <p:origin x="17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cker (FVSHKBW)" userId="e546bb74-ddab-4b6e-ab6d-b37f804f5bff" providerId="ADAL" clId="{2416CE01-983A-408B-A16F-083F77014E81}"/>
    <pc:docChg chg="undo redo custSel addSld delSld modSld sldOrd modMainMaster">
      <pc:chgData name="Becker (FVSHKBW)" userId="e546bb74-ddab-4b6e-ab6d-b37f804f5bff" providerId="ADAL" clId="{2416CE01-983A-408B-A16F-083F77014E81}" dt="2022-09-13T20:48:53.117" v="9811" actId="313"/>
      <pc:docMkLst>
        <pc:docMk/>
      </pc:docMkLst>
      <pc:sldChg chg="addSp delSp modSp mod modNotesTx">
        <pc:chgData name="Becker (FVSHKBW)" userId="e546bb74-ddab-4b6e-ab6d-b37f804f5bff" providerId="ADAL" clId="{2416CE01-983A-408B-A16F-083F77014E81}" dt="2022-09-13T19:05:31.563" v="7769" actId="12"/>
        <pc:sldMkLst>
          <pc:docMk/>
          <pc:sldMk cId="2295728038" sldId="262"/>
        </pc:sldMkLst>
        <pc:spChg chg="mod">
          <ac:chgData name="Becker (FVSHKBW)" userId="e546bb74-ddab-4b6e-ab6d-b37f804f5bff" providerId="ADAL" clId="{2416CE01-983A-408B-A16F-083F77014E81}" dt="2022-09-13T19:03:58.271" v="7686" actId="20577"/>
          <ac:spMkLst>
            <pc:docMk/>
            <pc:sldMk cId="2295728038" sldId="262"/>
            <ac:spMk id="3" creationId="{00000000-0000-0000-0000-000000000000}"/>
          </ac:spMkLst>
        </pc:spChg>
        <pc:picChg chg="del">
          <ac:chgData name="Becker (FVSHKBW)" userId="e546bb74-ddab-4b6e-ab6d-b37f804f5bff" providerId="ADAL" clId="{2416CE01-983A-408B-A16F-083F77014E81}" dt="2022-09-08T12:05:14.143" v="57" actId="478"/>
          <ac:picMkLst>
            <pc:docMk/>
            <pc:sldMk cId="2295728038" sldId="262"/>
            <ac:picMk id="5" creationId="{24071FB8-7F32-8336-E3C7-8E47FABF3580}"/>
          </ac:picMkLst>
        </pc:picChg>
        <pc:picChg chg="add mod">
          <ac:chgData name="Becker (FVSHKBW)" userId="e546bb74-ddab-4b6e-ab6d-b37f804f5bff" providerId="ADAL" clId="{2416CE01-983A-408B-A16F-083F77014E81}" dt="2022-09-08T12:05:24.002" v="60" actId="14100"/>
          <ac:picMkLst>
            <pc:docMk/>
            <pc:sldMk cId="2295728038" sldId="262"/>
            <ac:picMk id="6" creationId="{FEF9616A-B7FF-92BB-7EEA-304D5E0204CC}"/>
          </ac:picMkLst>
        </pc:picChg>
      </pc:sldChg>
      <pc:sldChg chg="modNotesTx">
        <pc:chgData name="Becker (FVSHKBW)" userId="e546bb74-ddab-4b6e-ab6d-b37f804f5bff" providerId="ADAL" clId="{2416CE01-983A-408B-A16F-083F77014E81}" dt="2022-09-13T17:31:30.614" v="6037" actId="20577"/>
        <pc:sldMkLst>
          <pc:docMk/>
          <pc:sldMk cId="2166734944" sldId="2581"/>
        </pc:sldMkLst>
      </pc:sldChg>
      <pc:sldChg chg="addSp delSp add mod modNotesTx">
        <pc:chgData name="Becker (FVSHKBW)" userId="e546bb74-ddab-4b6e-ab6d-b37f804f5bff" providerId="ADAL" clId="{2416CE01-983A-408B-A16F-083F77014E81}" dt="2022-09-13T20:35:23.720" v="9552" actId="22"/>
        <pc:sldMkLst>
          <pc:docMk/>
          <pc:sldMk cId="2253788113" sldId="2607"/>
        </pc:sldMkLst>
        <pc:graphicFrameChg chg="del">
          <ac:chgData name="Becker (FVSHKBW)" userId="e546bb74-ddab-4b6e-ab6d-b37f804f5bff" providerId="ADAL" clId="{2416CE01-983A-408B-A16F-083F77014E81}" dt="2022-09-13T20:35:21.724" v="9551" actId="21"/>
          <ac:graphicFrameMkLst>
            <pc:docMk/>
            <pc:sldMk cId="2253788113" sldId="2607"/>
            <ac:graphicFrameMk id="12" creationId="{312D49A1-4381-484A-AD2F-EAB266C55876}"/>
          </ac:graphicFrameMkLst>
        </pc:graphicFrameChg>
        <pc:picChg chg="add">
          <ac:chgData name="Becker (FVSHKBW)" userId="e546bb74-ddab-4b6e-ab6d-b37f804f5bff" providerId="ADAL" clId="{2416CE01-983A-408B-A16F-083F77014E81}" dt="2022-09-13T20:35:23.720" v="9552" actId="22"/>
          <ac:picMkLst>
            <pc:docMk/>
            <pc:sldMk cId="2253788113" sldId="2607"/>
            <ac:picMk id="3" creationId="{03A791BC-A706-30DD-503B-4DE9212A43FE}"/>
          </ac:picMkLst>
        </pc:picChg>
      </pc:sldChg>
      <pc:sldChg chg="modSp add mod modNotesTx">
        <pc:chgData name="Becker (FVSHKBW)" userId="e546bb74-ddab-4b6e-ab6d-b37f804f5bff" providerId="ADAL" clId="{2416CE01-983A-408B-A16F-083F77014E81}" dt="2022-09-13T20:11:32.656" v="8565" actId="20577"/>
        <pc:sldMkLst>
          <pc:docMk/>
          <pc:sldMk cId="1243073441" sldId="2725"/>
        </pc:sldMkLst>
        <pc:spChg chg="mod">
          <ac:chgData name="Becker (FVSHKBW)" userId="e546bb74-ddab-4b6e-ab6d-b37f804f5bff" providerId="ADAL" clId="{2416CE01-983A-408B-A16F-083F77014E81}" dt="2022-09-13T17:14:04.384" v="5334" actId="6549"/>
          <ac:spMkLst>
            <pc:docMk/>
            <pc:sldMk cId="1243073441" sldId="2725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19:50:35.501" v="8477" actId="20577"/>
          <ac:spMkLst>
            <pc:docMk/>
            <pc:sldMk cId="1243073441" sldId="2725"/>
            <ac:spMk id="4" creationId="{FD806956-38C8-4193-8AC7-AEEBC3C2899F}"/>
          </ac:spMkLst>
        </pc:spChg>
      </pc:sldChg>
      <pc:sldChg chg="modSp mod ord modNotesTx">
        <pc:chgData name="Becker (FVSHKBW)" userId="e546bb74-ddab-4b6e-ab6d-b37f804f5bff" providerId="ADAL" clId="{2416CE01-983A-408B-A16F-083F77014E81}" dt="2022-09-13T19:15:25.240" v="8189" actId="20577"/>
        <pc:sldMkLst>
          <pc:docMk/>
          <pc:sldMk cId="2428835440" sldId="4171"/>
        </pc:sldMkLst>
        <pc:spChg chg="mod">
          <ac:chgData name="Becker (FVSHKBW)" userId="e546bb74-ddab-4b6e-ab6d-b37f804f5bff" providerId="ADAL" clId="{2416CE01-983A-408B-A16F-083F77014E81}" dt="2022-09-11T08:00:17.002" v="355" actId="1037"/>
          <ac:spMkLst>
            <pc:docMk/>
            <pc:sldMk cId="2428835440" sldId="4171"/>
            <ac:spMk id="5" creationId="{D109D4FC-2651-1A77-96AA-FC6319FB8B42}"/>
          </ac:spMkLst>
        </pc:spChg>
        <pc:spChg chg="mod">
          <ac:chgData name="Becker (FVSHKBW)" userId="e546bb74-ddab-4b6e-ab6d-b37f804f5bff" providerId="ADAL" clId="{2416CE01-983A-408B-A16F-083F77014E81}" dt="2022-09-11T08:00:17.002" v="355" actId="1037"/>
          <ac:spMkLst>
            <pc:docMk/>
            <pc:sldMk cId="2428835440" sldId="4171"/>
            <ac:spMk id="6" creationId="{8A8F5BD1-0F82-9BA1-31F3-D3317353EC02}"/>
          </ac:spMkLst>
        </pc:spChg>
        <pc:spChg chg="mod">
          <ac:chgData name="Becker (FVSHKBW)" userId="e546bb74-ddab-4b6e-ab6d-b37f804f5bff" providerId="ADAL" clId="{2416CE01-983A-408B-A16F-083F77014E81}" dt="2022-09-13T16:37:21.736" v="4318" actId="6549"/>
          <ac:spMkLst>
            <pc:docMk/>
            <pc:sldMk cId="2428835440" sldId="4171"/>
            <ac:spMk id="22" creationId="{C49C8BD8-CA2E-8423-D191-2C20A8053273}"/>
          </ac:spMkLst>
        </pc:spChg>
        <pc:spChg chg="mod">
          <ac:chgData name="Becker (FVSHKBW)" userId="e546bb74-ddab-4b6e-ab6d-b37f804f5bff" providerId="ADAL" clId="{2416CE01-983A-408B-A16F-083F77014E81}" dt="2022-09-11T08:00:23.498" v="360" actId="1037"/>
          <ac:spMkLst>
            <pc:docMk/>
            <pc:sldMk cId="2428835440" sldId="4171"/>
            <ac:spMk id="23" creationId="{74B19F2E-B3EF-CEF6-9CCD-2F1587832396}"/>
          </ac:spMkLst>
        </pc:spChg>
        <pc:cxnChg chg="mod">
          <ac:chgData name="Becker (FVSHKBW)" userId="e546bb74-ddab-4b6e-ab6d-b37f804f5bff" providerId="ADAL" clId="{2416CE01-983A-408B-A16F-083F77014E81}" dt="2022-09-11T08:00:17.002" v="355" actId="1037"/>
          <ac:cxnSpMkLst>
            <pc:docMk/>
            <pc:sldMk cId="2428835440" sldId="4171"/>
            <ac:cxnSpMk id="8" creationId="{E4CF5D0F-E73A-67CE-677C-2C6F9BC2E49C}"/>
          </ac:cxnSpMkLst>
        </pc:cxnChg>
        <pc:cxnChg chg="mod">
          <ac:chgData name="Becker (FVSHKBW)" userId="e546bb74-ddab-4b6e-ab6d-b37f804f5bff" providerId="ADAL" clId="{2416CE01-983A-408B-A16F-083F77014E81}" dt="2022-09-11T08:00:23.498" v="360" actId="1037"/>
          <ac:cxnSpMkLst>
            <pc:docMk/>
            <pc:sldMk cId="2428835440" sldId="4171"/>
            <ac:cxnSpMk id="24" creationId="{93520A59-C2D1-CF24-E4A5-F22C971DEFF5}"/>
          </ac:cxnSpMkLst>
        </pc:cxnChg>
      </pc:sldChg>
      <pc:sldChg chg="modSp add mod">
        <pc:chgData name="Becker (FVSHKBW)" userId="e546bb74-ddab-4b6e-ab6d-b37f804f5bff" providerId="ADAL" clId="{2416CE01-983A-408B-A16F-083F77014E81}" dt="2022-09-13T17:19:01.961" v="5376" actId="6549"/>
        <pc:sldMkLst>
          <pc:docMk/>
          <pc:sldMk cId="158044505" sldId="4381"/>
        </pc:sldMkLst>
        <pc:spChg chg="mod">
          <ac:chgData name="Becker (FVSHKBW)" userId="e546bb74-ddab-4b6e-ab6d-b37f804f5bff" providerId="ADAL" clId="{2416CE01-983A-408B-A16F-083F77014E81}" dt="2022-09-13T17:19:01.961" v="5376" actId="6549"/>
          <ac:spMkLst>
            <pc:docMk/>
            <pc:sldMk cId="158044505" sldId="4381"/>
            <ac:spMk id="3" creationId="{75751B6F-01FE-4472-8117-BD91A5238D81}"/>
          </ac:spMkLst>
        </pc:spChg>
      </pc:sldChg>
      <pc:sldChg chg="modSp add mod ord modNotesTx">
        <pc:chgData name="Becker (FVSHKBW)" userId="e546bb74-ddab-4b6e-ab6d-b37f804f5bff" providerId="ADAL" clId="{2416CE01-983A-408B-A16F-083F77014E81}" dt="2022-09-13T20:19:27.481" v="8838" actId="20577"/>
        <pc:sldMkLst>
          <pc:docMk/>
          <pc:sldMk cId="1948633364" sldId="4388"/>
        </pc:sldMkLst>
        <pc:cxnChg chg="mod">
          <ac:chgData name="Becker (FVSHKBW)" userId="e546bb74-ddab-4b6e-ab6d-b37f804f5bff" providerId="ADAL" clId="{2416CE01-983A-408B-A16F-083F77014E81}" dt="2022-09-11T15:08:35.297" v="509" actId="14100"/>
          <ac:cxnSpMkLst>
            <pc:docMk/>
            <pc:sldMk cId="1948633364" sldId="4388"/>
            <ac:cxnSpMk id="8" creationId="{CEDB2A92-6DDC-453B-B66A-5C2BF2A0ABA2}"/>
          </ac:cxnSpMkLst>
        </pc:cxnChg>
        <pc:cxnChg chg="mod">
          <ac:chgData name="Becker (FVSHKBW)" userId="e546bb74-ddab-4b6e-ab6d-b37f804f5bff" providerId="ADAL" clId="{2416CE01-983A-408B-A16F-083F77014E81}" dt="2022-09-11T15:06:38.547" v="502" actId="1076"/>
          <ac:cxnSpMkLst>
            <pc:docMk/>
            <pc:sldMk cId="1948633364" sldId="4388"/>
            <ac:cxnSpMk id="9" creationId="{1897DB81-454B-43D8-85A7-A03ABBEFF50F}"/>
          </ac:cxnSpMkLst>
        </pc:cxnChg>
      </pc:sldChg>
      <pc:sldChg chg="addSp delSp modSp add mod modNotesTx">
        <pc:chgData name="Becker (FVSHKBW)" userId="e546bb74-ddab-4b6e-ab6d-b37f804f5bff" providerId="ADAL" clId="{2416CE01-983A-408B-A16F-083F77014E81}" dt="2022-09-13T19:13:56.232" v="8065" actId="14100"/>
        <pc:sldMkLst>
          <pc:docMk/>
          <pc:sldMk cId="730184029" sldId="4395"/>
        </pc:sldMkLst>
        <pc:spChg chg="add mod">
          <ac:chgData name="Becker (FVSHKBW)" userId="e546bb74-ddab-4b6e-ab6d-b37f804f5bff" providerId="ADAL" clId="{2416CE01-983A-408B-A16F-083F77014E81}" dt="2022-09-13T19:13:56.232" v="8065" actId="14100"/>
          <ac:spMkLst>
            <pc:docMk/>
            <pc:sldMk cId="730184029" sldId="4395"/>
            <ac:spMk id="5" creationId="{4A21AA88-948A-B5F7-7C68-4D277133262A}"/>
          </ac:spMkLst>
        </pc:spChg>
        <pc:spChg chg="add del mod">
          <ac:chgData name="Becker (FVSHKBW)" userId="e546bb74-ddab-4b6e-ab6d-b37f804f5bff" providerId="ADAL" clId="{2416CE01-983A-408B-A16F-083F77014E81}" dt="2022-09-13T19:07:01.891" v="7870" actId="478"/>
          <ac:spMkLst>
            <pc:docMk/>
            <pc:sldMk cId="730184029" sldId="4395"/>
            <ac:spMk id="6" creationId="{C5FA820F-E03D-7C01-7D60-ADD934C65041}"/>
          </ac:spMkLst>
        </pc:spChg>
        <pc:spChg chg="add mod">
          <ac:chgData name="Becker (FVSHKBW)" userId="e546bb74-ddab-4b6e-ab6d-b37f804f5bff" providerId="ADAL" clId="{2416CE01-983A-408B-A16F-083F77014E81}" dt="2022-09-13T19:10:48.474" v="8029" actId="1076"/>
          <ac:spMkLst>
            <pc:docMk/>
            <pc:sldMk cId="730184029" sldId="4395"/>
            <ac:spMk id="8" creationId="{6B3AF88D-65B6-806D-D4B6-F70EF001B6DF}"/>
          </ac:spMkLst>
        </pc:spChg>
        <pc:grpChg chg="add mod">
          <ac:chgData name="Becker (FVSHKBW)" userId="e546bb74-ddab-4b6e-ab6d-b37f804f5bff" providerId="ADAL" clId="{2416CE01-983A-408B-A16F-083F77014E81}" dt="2022-09-13T16:36:19.049" v="4304" actId="1076"/>
          <ac:grpSpMkLst>
            <pc:docMk/>
            <pc:sldMk cId="730184029" sldId="4395"/>
            <ac:grpSpMk id="13" creationId="{B5655895-B5C7-9567-8B6A-BFD6B61D6789}"/>
          </ac:grpSpMkLst>
        </pc:grpChg>
        <pc:picChg chg="add mod modCrop">
          <ac:chgData name="Becker (FVSHKBW)" userId="e546bb74-ddab-4b6e-ab6d-b37f804f5bff" providerId="ADAL" clId="{2416CE01-983A-408B-A16F-083F77014E81}" dt="2022-09-13T19:08:58.229" v="7910" actId="1076"/>
          <ac:picMkLst>
            <pc:docMk/>
            <pc:sldMk cId="730184029" sldId="4395"/>
            <ac:picMk id="3" creationId="{198AA128-498A-2584-530A-6A5DB77ED2BC}"/>
          </ac:picMkLst>
        </pc:picChg>
        <pc:picChg chg="mod">
          <ac:chgData name="Becker (FVSHKBW)" userId="e546bb74-ddab-4b6e-ab6d-b37f804f5bff" providerId="ADAL" clId="{2416CE01-983A-408B-A16F-083F77014E81}" dt="2022-09-13T19:13:07.870" v="8054" actId="14100"/>
          <ac:picMkLst>
            <pc:docMk/>
            <pc:sldMk cId="730184029" sldId="4395"/>
            <ac:picMk id="4" creationId="{321107E7-AC9D-4277-AE42-BB24FC0CE866}"/>
          </ac:picMkLst>
        </pc:picChg>
        <pc:picChg chg="add mod">
          <ac:chgData name="Becker (FVSHKBW)" userId="e546bb74-ddab-4b6e-ab6d-b37f804f5bff" providerId="ADAL" clId="{2416CE01-983A-408B-A16F-083F77014E81}" dt="2022-09-11T07:51:03.442" v="127" actId="164"/>
          <ac:picMkLst>
            <pc:docMk/>
            <pc:sldMk cId="730184029" sldId="4395"/>
            <ac:picMk id="10" creationId="{936B12A1-0F84-A9B6-21DB-0BFBC7DD2A32}"/>
          </ac:picMkLst>
        </pc:picChg>
        <pc:picChg chg="add mod">
          <ac:chgData name="Becker (FVSHKBW)" userId="e546bb74-ddab-4b6e-ab6d-b37f804f5bff" providerId="ADAL" clId="{2416CE01-983A-408B-A16F-083F77014E81}" dt="2022-09-11T07:51:03.442" v="127" actId="164"/>
          <ac:picMkLst>
            <pc:docMk/>
            <pc:sldMk cId="730184029" sldId="4395"/>
            <ac:picMk id="12" creationId="{CEB83004-71DB-82E8-D5EB-63C660F3B3A1}"/>
          </ac:picMkLst>
        </pc:picChg>
      </pc:sldChg>
      <pc:sldChg chg="delSp add del mod">
        <pc:chgData name="Becker (FVSHKBW)" userId="e546bb74-ddab-4b6e-ab6d-b37f804f5bff" providerId="ADAL" clId="{2416CE01-983A-408B-A16F-083F77014E81}" dt="2022-09-11T07:52:47.689" v="146" actId="47"/>
        <pc:sldMkLst>
          <pc:docMk/>
          <pc:sldMk cId="627436707" sldId="4413"/>
        </pc:sldMkLst>
        <pc:picChg chg="del">
          <ac:chgData name="Becker (FVSHKBW)" userId="e546bb74-ddab-4b6e-ab6d-b37f804f5bff" providerId="ADAL" clId="{2416CE01-983A-408B-A16F-083F77014E81}" dt="2022-09-11T07:45:42.707" v="96" actId="21"/>
          <ac:picMkLst>
            <pc:docMk/>
            <pc:sldMk cId="627436707" sldId="4413"/>
            <ac:picMk id="3" creationId="{0EC8809A-4CC0-4586-8CFA-31E62F0067DD}"/>
          </ac:picMkLst>
        </pc:picChg>
      </pc:sldChg>
      <pc:sldChg chg="modSp mod modNotesTx">
        <pc:chgData name="Becker (FVSHKBW)" userId="e546bb74-ddab-4b6e-ab6d-b37f804f5bff" providerId="ADAL" clId="{2416CE01-983A-408B-A16F-083F77014E81}" dt="2022-09-13T20:12:54.442" v="8567" actId="20577"/>
        <pc:sldMkLst>
          <pc:docMk/>
          <pc:sldMk cId="408599877" sldId="4437"/>
        </pc:sldMkLst>
        <pc:spChg chg="mod">
          <ac:chgData name="Becker (FVSHKBW)" userId="e546bb74-ddab-4b6e-ab6d-b37f804f5bff" providerId="ADAL" clId="{2416CE01-983A-408B-A16F-083F77014E81}" dt="2022-09-13T17:19:51.642" v="5378" actId="255"/>
          <ac:spMkLst>
            <pc:docMk/>
            <pc:sldMk cId="408599877" sldId="4437"/>
            <ac:spMk id="8" creationId="{2E8EBAE9-E270-4A06-A691-FACB720A9B49}"/>
          </ac:spMkLst>
        </pc:spChg>
      </pc:sldChg>
      <pc:sldChg chg="del">
        <pc:chgData name="Becker (FVSHKBW)" userId="e546bb74-ddab-4b6e-ab6d-b37f804f5bff" providerId="ADAL" clId="{2416CE01-983A-408B-A16F-083F77014E81}" dt="2022-09-11T15:58:20.478" v="2208" actId="47"/>
        <pc:sldMkLst>
          <pc:docMk/>
          <pc:sldMk cId="247405411" sldId="4452"/>
        </pc:sldMkLst>
      </pc:sldChg>
      <pc:sldChg chg="modNotesTx">
        <pc:chgData name="Becker (FVSHKBW)" userId="e546bb74-ddab-4b6e-ab6d-b37f804f5bff" providerId="ADAL" clId="{2416CE01-983A-408B-A16F-083F77014E81}" dt="2022-09-13T17:57:58.980" v="6969" actId="6549"/>
        <pc:sldMkLst>
          <pc:docMk/>
          <pc:sldMk cId="3606349285" sldId="4454"/>
        </pc:sldMkLst>
      </pc:sldChg>
      <pc:sldChg chg="modNotesTx">
        <pc:chgData name="Becker (FVSHKBW)" userId="e546bb74-ddab-4b6e-ab6d-b37f804f5bff" providerId="ADAL" clId="{2416CE01-983A-408B-A16F-083F77014E81}" dt="2022-09-13T20:21:15.239" v="8921" actId="20577"/>
        <pc:sldMkLst>
          <pc:docMk/>
          <pc:sldMk cId="2790928986" sldId="4455"/>
        </pc:sldMkLst>
      </pc:sldChg>
      <pc:sldChg chg="modSp mod">
        <pc:chgData name="Becker (FVSHKBW)" userId="e546bb74-ddab-4b6e-ab6d-b37f804f5bff" providerId="ADAL" clId="{2416CE01-983A-408B-A16F-083F77014E81}" dt="2022-09-13T19:48:57.966" v="8444" actId="113"/>
        <pc:sldMkLst>
          <pc:docMk/>
          <pc:sldMk cId="1105596904" sldId="4510"/>
        </pc:sldMkLst>
        <pc:spChg chg="mod">
          <ac:chgData name="Becker (FVSHKBW)" userId="e546bb74-ddab-4b6e-ab6d-b37f804f5bff" providerId="ADAL" clId="{2416CE01-983A-408B-A16F-083F77014E81}" dt="2022-09-13T19:48:57.966" v="8444" actId="113"/>
          <ac:spMkLst>
            <pc:docMk/>
            <pc:sldMk cId="1105596904" sldId="4510"/>
            <ac:spMk id="8" creationId="{2E8EBAE9-E270-4A06-A691-FACB720A9B49}"/>
          </ac:spMkLst>
        </pc:spChg>
        <pc:picChg chg="mod">
          <ac:chgData name="Becker (FVSHKBW)" userId="e546bb74-ddab-4b6e-ab6d-b37f804f5bff" providerId="ADAL" clId="{2416CE01-983A-408B-A16F-083F77014E81}" dt="2022-09-13T17:10:00.713" v="5328" actId="14100"/>
          <ac:picMkLst>
            <pc:docMk/>
            <pc:sldMk cId="1105596904" sldId="4510"/>
            <ac:picMk id="5" creationId="{B2EADB8A-3FBF-ED8C-9386-F8BA8C5F2B64}"/>
          </ac:picMkLst>
        </pc:picChg>
      </pc:sldChg>
      <pc:sldChg chg="modSp mod modNotesTx">
        <pc:chgData name="Becker (FVSHKBW)" userId="e546bb74-ddab-4b6e-ab6d-b37f804f5bff" providerId="ADAL" clId="{2416CE01-983A-408B-A16F-083F77014E81}" dt="2022-09-13T19:47:09.086" v="8443" actId="20577"/>
        <pc:sldMkLst>
          <pc:docMk/>
          <pc:sldMk cId="1131610491" sldId="4513"/>
        </pc:sldMkLst>
        <pc:spChg chg="mod">
          <ac:chgData name="Becker (FVSHKBW)" userId="e546bb74-ddab-4b6e-ab6d-b37f804f5bff" providerId="ADAL" clId="{2416CE01-983A-408B-A16F-083F77014E81}" dt="2022-09-13T19:46:33.962" v="8397" actId="113"/>
          <ac:spMkLst>
            <pc:docMk/>
            <pc:sldMk cId="1131610491" sldId="4513"/>
            <ac:spMk id="8" creationId="{2E8EBAE9-E270-4A06-A691-FACB720A9B49}"/>
          </ac:spMkLst>
        </pc:spChg>
      </pc:sldChg>
      <pc:sldChg chg="del">
        <pc:chgData name="Becker (FVSHKBW)" userId="e546bb74-ddab-4b6e-ab6d-b37f804f5bff" providerId="ADAL" clId="{2416CE01-983A-408B-A16F-083F77014E81}" dt="2022-09-11T16:54:56.864" v="4110" actId="47"/>
        <pc:sldMkLst>
          <pc:docMk/>
          <pc:sldMk cId="2845151510" sldId="4521"/>
        </pc:sldMkLst>
      </pc:sldChg>
      <pc:sldChg chg="del">
        <pc:chgData name="Becker (FVSHKBW)" userId="e546bb74-ddab-4b6e-ab6d-b37f804f5bff" providerId="ADAL" clId="{2416CE01-983A-408B-A16F-083F77014E81}" dt="2022-09-11T15:24:48.312" v="824" actId="47"/>
        <pc:sldMkLst>
          <pc:docMk/>
          <pc:sldMk cId="3234540061" sldId="4522"/>
        </pc:sldMkLst>
      </pc:sldChg>
      <pc:sldChg chg="del">
        <pc:chgData name="Becker (FVSHKBW)" userId="e546bb74-ddab-4b6e-ab6d-b37f804f5bff" providerId="ADAL" clId="{2416CE01-983A-408B-A16F-083F77014E81}" dt="2022-09-13T20:40:44.404" v="9582" actId="47"/>
        <pc:sldMkLst>
          <pc:docMk/>
          <pc:sldMk cId="4256767630" sldId="4556"/>
        </pc:sldMkLst>
      </pc:sldChg>
      <pc:sldChg chg="modNotesTx">
        <pc:chgData name="Becker (FVSHKBW)" userId="e546bb74-ddab-4b6e-ab6d-b37f804f5bff" providerId="ADAL" clId="{2416CE01-983A-408B-A16F-083F77014E81}" dt="2022-09-13T17:09:35.637" v="5327" actId="6549"/>
        <pc:sldMkLst>
          <pc:docMk/>
          <pc:sldMk cId="2974573830" sldId="4565"/>
        </pc:sldMkLst>
      </pc:sldChg>
      <pc:sldChg chg="modSp mod">
        <pc:chgData name="Becker (FVSHKBW)" userId="e546bb74-ddab-4b6e-ab6d-b37f804f5bff" providerId="ADAL" clId="{2416CE01-983A-408B-A16F-083F77014E81}" dt="2022-09-13T17:26:24.218" v="5668" actId="14100"/>
        <pc:sldMkLst>
          <pc:docMk/>
          <pc:sldMk cId="3125361627" sldId="4567"/>
        </pc:sldMkLst>
        <pc:spChg chg="mod">
          <ac:chgData name="Becker (FVSHKBW)" userId="e546bb74-ddab-4b6e-ab6d-b37f804f5bff" providerId="ADAL" clId="{2416CE01-983A-408B-A16F-083F77014E81}" dt="2022-09-13T17:26:24.218" v="5668" actId="14100"/>
          <ac:spMkLst>
            <pc:docMk/>
            <pc:sldMk cId="3125361627" sldId="4567"/>
            <ac:spMk id="10" creationId="{41101348-8D8F-4FFD-9973-2EFC81FD760F}"/>
          </ac:spMkLst>
        </pc:spChg>
      </pc:sldChg>
      <pc:sldChg chg="del">
        <pc:chgData name="Becker (FVSHKBW)" userId="e546bb74-ddab-4b6e-ab6d-b37f804f5bff" providerId="ADAL" clId="{2416CE01-983A-408B-A16F-083F77014E81}" dt="2022-09-11T15:19:22.674" v="741" actId="2696"/>
        <pc:sldMkLst>
          <pc:docMk/>
          <pc:sldMk cId="896707547" sldId="4615"/>
        </pc:sldMkLst>
      </pc:sldChg>
      <pc:sldChg chg="modSp add mod modAnim modNotesTx">
        <pc:chgData name="Becker (FVSHKBW)" userId="e546bb74-ddab-4b6e-ab6d-b37f804f5bff" providerId="ADAL" clId="{2416CE01-983A-408B-A16F-083F77014E81}" dt="2022-09-13T20:28:14.198" v="9241" actId="20577"/>
        <pc:sldMkLst>
          <pc:docMk/>
          <pc:sldMk cId="3161759923" sldId="4615"/>
        </pc:sldMkLst>
        <pc:spChg chg="mod">
          <ac:chgData name="Becker (FVSHKBW)" userId="e546bb74-ddab-4b6e-ab6d-b37f804f5bff" providerId="ADAL" clId="{2416CE01-983A-408B-A16F-083F77014E81}" dt="2022-09-11T15:20:11.145" v="743" actId="6549"/>
          <ac:spMkLst>
            <pc:docMk/>
            <pc:sldMk cId="3161759923" sldId="4615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18:02:55.321" v="7058" actId="207"/>
          <ac:spMkLst>
            <pc:docMk/>
            <pc:sldMk cId="3161759923" sldId="4615"/>
            <ac:spMk id="4" creationId="{FD806956-38C8-4193-8AC7-AEEBC3C2899F}"/>
          </ac:spMkLst>
        </pc:spChg>
      </pc:sldChg>
      <pc:sldChg chg="del">
        <pc:chgData name="Becker (FVSHKBW)" userId="e546bb74-ddab-4b6e-ab6d-b37f804f5bff" providerId="ADAL" clId="{2416CE01-983A-408B-A16F-083F77014E81}" dt="2022-09-11T07:41:49.866" v="85" actId="47"/>
        <pc:sldMkLst>
          <pc:docMk/>
          <pc:sldMk cId="828977564" sldId="4623"/>
        </pc:sldMkLst>
      </pc:sldChg>
      <pc:sldChg chg="del">
        <pc:chgData name="Becker (FVSHKBW)" userId="e546bb74-ddab-4b6e-ab6d-b37f804f5bff" providerId="ADAL" clId="{2416CE01-983A-408B-A16F-083F77014E81}" dt="2022-09-11T07:41:47.990" v="83" actId="47"/>
        <pc:sldMkLst>
          <pc:docMk/>
          <pc:sldMk cId="376368363" sldId="4646"/>
        </pc:sldMkLst>
      </pc:sldChg>
      <pc:sldChg chg="ord">
        <pc:chgData name="Becker (FVSHKBW)" userId="e546bb74-ddab-4b6e-ab6d-b37f804f5bff" providerId="ADAL" clId="{2416CE01-983A-408B-A16F-083F77014E81}" dt="2022-09-11T16:55:26.750" v="4112"/>
        <pc:sldMkLst>
          <pc:docMk/>
          <pc:sldMk cId="686842112" sldId="4651"/>
        </pc:sldMkLst>
      </pc:sldChg>
      <pc:sldChg chg="modNotesTx">
        <pc:chgData name="Becker (FVSHKBW)" userId="e546bb74-ddab-4b6e-ab6d-b37f804f5bff" providerId="ADAL" clId="{2416CE01-983A-408B-A16F-083F77014E81}" dt="2022-09-13T20:23:20.977" v="9013" actId="20577"/>
        <pc:sldMkLst>
          <pc:docMk/>
          <pc:sldMk cId="304723729" sldId="4665"/>
        </pc:sldMkLst>
      </pc:sldChg>
      <pc:sldChg chg="delSp modSp mod ord modNotesTx">
        <pc:chgData name="Becker (FVSHKBW)" userId="e546bb74-ddab-4b6e-ab6d-b37f804f5bff" providerId="ADAL" clId="{2416CE01-983A-408B-A16F-083F77014E81}" dt="2022-09-13T17:23:08.287" v="5536" actId="20577"/>
        <pc:sldMkLst>
          <pc:docMk/>
          <pc:sldMk cId="4142463065" sldId="4670"/>
        </pc:sldMkLst>
        <pc:spChg chg="del">
          <ac:chgData name="Becker (FVSHKBW)" userId="e546bb74-ddab-4b6e-ab6d-b37f804f5bff" providerId="ADAL" clId="{2416CE01-983A-408B-A16F-083F77014E81}" dt="2022-09-13T17:22:39.468" v="5490" actId="478"/>
          <ac:spMkLst>
            <pc:docMk/>
            <pc:sldMk cId="4142463065" sldId="4670"/>
            <ac:spMk id="4" creationId="{FD806956-38C8-4193-8AC7-AEEBC3C2899F}"/>
          </ac:spMkLst>
        </pc:spChg>
        <pc:picChg chg="mod">
          <ac:chgData name="Becker (FVSHKBW)" userId="e546bb74-ddab-4b6e-ab6d-b37f804f5bff" providerId="ADAL" clId="{2416CE01-983A-408B-A16F-083F77014E81}" dt="2022-09-13T17:22:43.576" v="5491" actId="14100"/>
          <ac:picMkLst>
            <pc:docMk/>
            <pc:sldMk cId="4142463065" sldId="4670"/>
            <ac:picMk id="7" creationId="{3D30D7EC-7471-4CE5-BF2C-0CC0B430856F}"/>
          </ac:picMkLst>
        </pc:picChg>
      </pc:sldChg>
      <pc:sldChg chg="addSp modSp mod modNotesTx">
        <pc:chgData name="Becker (FVSHKBW)" userId="e546bb74-ddab-4b6e-ab6d-b37f804f5bff" providerId="ADAL" clId="{2416CE01-983A-408B-A16F-083F77014E81}" dt="2022-09-13T20:13:41.900" v="8569" actId="6549"/>
        <pc:sldMkLst>
          <pc:docMk/>
          <pc:sldMk cId="1910403396" sldId="4672"/>
        </pc:sldMkLst>
        <pc:spChg chg="add">
          <ac:chgData name="Becker (FVSHKBW)" userId="e546bb74-ddab-4b6e-ab6d-b37f804f5bff" providerId="ADAL" clId="{2416CE01-983A-408B-A16F-083F77014E81}" dt="2022-09-13T17:20:01.266" v="5380" actId="22"/>
          <ac:spMkLst>
            <pc:docMk/>
            <pc:sldMk cId="1910403396" sldId="4672"/>
            <ac:spMk id="5" creationId="{03621479-7D4D-63AC-ACD0-3B2D96072D6B}"/>
          </ac:spMkLst>
        </pc:spChg>
        <pc:picChg chg="mod">
          <ac:chgData name="Becker (FVSHKBW)" userId="e546bb74-ddab-4b6e-ab6d-b37f804f5bff" providerId="ADAL" clId="{2416CE01-983A-408B-A16F-083F77014E81}" dt="2022-09-13T17:19:59.427" v="5379" actId="14100"/>
          <ac:picMkLst>
            <pc:docMk/>
            <pc:sldMk cId="1910403396" sldId="4672"/>
            <ac:picMk id="4" creationId="{06B4637C-9ACD-B503-55C0-E1D294B876A4}"/>
          </ac:picMkLst>
        </pc:picChg>
      </pc:sldChg>
      <pc:sldChg chg="modSp mod modNotesTx">
        <pc:chgData name="Becker (FVSHKBW)" userId="e546bb74-ddab-4b6e-ab6d-b37f804f5bff" providerId="ADAL" clId="{2416CE01-983A-408B-A16F-083F77014E81}" dt="2022-09-13T20:21:59.791" v="8970" actId="20577"/>
        <pc:sldMkLst>
          <pc:docMk/>
          <pc:sldMk cId="1851491126" sldId="4674"/>
        </pc:sldMkLst>
        <pc:spChg chg="mod">
          <ac:chgData name="Becker (FVSHKBW)" userId="e546bb74-ddab-4b6e-ab6d-b37f804f5bff" providerId="ADAL" clId="{2416CE01-983A-408B-A16F-083F77014E81}" dt="2022-09-11T15:09:04.466" v="514" actId="20577"/>
          <ac:spMkLst>
            <pc:docMk/>
            <pc:sldMk cId="1851491126" sldId="4674"/>
            <ac:spMk id="4" creationId="{FD806956-38C8-4193-8AC7-AEEBC3C2899F}"/>
          </ac:spMkLst>
        </pc:spChg>
      </pc:sldChg>
      <pc:sldChg chg="del">
        <pc:chgData name="Becker (FVSHKBW)" userId="e546bb74-ddab-4b6e-ab6d-b37f804f5bff" providerId="ADAL" clId="{2416CE01-983A-408B-A16F-083F77014E81}" dt="2022-09-11T15:19:22.674" v="741" actId="2696"/>
        <pc:sldMkLst>
          <pc:docMk/>
          <pc:sldMk cId="2026732719" sldId="4680"/>
        </pc:sldMkLst>
      </pc:sldChg>
      <pc:sldChg chg="modSp add del mod">
        <pc:chgData name="Becker (FVSHKBW)" userId="e546bb74-ddab-4b6e-ab6d-b37f804f5bff" providerId="ADAL" clId="{2416CE01-983A-408B-A16F-083F77014E81}" dt="2022-09-11T15:22:08.138" v="776" actId="47"/>
        <pc:sldMkLst>
          <pc:docMk/>
          <pc:sldMk cId="2489709096" sldId="4680"/>
        </pc:sldMkLst>
        <pc:spChg chg="mod">
          <ac:chgData name="Becker (FVSHKBW)" userId="e546bb74-ddab-4b6e-ab6d-b37f804f5bff" providerId="ADAL" clId="{2416CE01-983A-408B-A16F-083F77014E81}" dt="2022-09-11T15:20:41.765" v="753" actId="6549"/>
          <ac:spMkLst>
            <pc:docMk/>
            <pc:sldMk cId="2489709096" sldId="4680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1T15:20:58.878" v="754" actId="6549"/>
          <ac:spMkLst>
            <pc:docMk/>
            <pc:sldMk cId="2489709096" sldId="4680"/>
            <ac:spMk id="4" creationId="{FD806956-38C8-4193-8AC7-AEEBC3C2899F}"/>
          </ac:spMkLst>
        </pc:spChg>
      </pc:sldChg>
      <pc:sldChg chg="del">
        <pc:chgData name="Becker (FVSHKBW)" userId="e546bb74-ddab-4b6e-ab6d-b37f804f5bff" providerId="ADAL" clId="{2416CE01-983A-408B-A16F-083F77014E81}" dt="2022-09-11T16:39:35.540" v="3612" actId="47"/>
        <pc:sldMkLst>
          <pc:docMk/>
          <pc:sldMk cId="3526326604" sldId="4686"/>
        </pc:sldMkLst>
      </pc:sldChg>
      <pc:sldChg chg="del ord">
        <pc:chgData name="Becker (FVSHKBW)" userId="e546bb74-ddab-4b6e-ab6d-b37f804f5bff" providerId="ADAL" clId="{2416CE01-983A-408B-A16F-083F77014E81}" dt="2022-09-11T16:38:52.138" v="3611" actId="47"/>
        <pc:sldMkLst>
          <pc:docMk/>
          <pc:sldMk cId="1586993471" sldId="4687"/>
        </pc:sldMkLst>
      </pc:sldChg>
      <pc:sldChg chg="addSp delSp modSp mod ord modAnim modNotesTx">
        <pc:chgData name="Becker (FVSHKBW)" userId="e546bb74-ddab-4b6e-ab6d-b37f804f5bff" providerId="ADAL" clId="{2416CE01-983A-408B-A16F-083F77014E81}" dt="2022-09-13T19:41:31.904" v="8389"/>
        <pc:sldMkLst>
          <pc:docMk/>
          <pc:sldMk cId="2496742152" sldId="4688"/>
        </pc:sldMkLst>
        <pc:spChg chg="mod">
          <ac:chgData name="Becker (FVSHKBW)" userId="e546bb74-ddab-4b6e-ab6d-b37f804f5bff" providerId="ADAL" clId="{2416CE01-983A-408B-A16F-083F77014E81}" dt="2022-09-13T19:19:28.212" v="8233" actId="114"/>
          <ac:spMkLst>
            <pc:docMk/>
            <pc:sldMk cId="2496742152" sldId="4688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19:38:26.760" v="8373" actId="207"/>
          <ac:spMkLst>
            <pc:docMk/>
            <pc:sldMk cId="2496742152" sldId="4688"/>
            <ac:spMk id="4" creationId="{FD806956-38C8-4193-8AC7-AEEBC3C2899F}"/>
          </ac:spMkLst>
        </pc:spChg>
        <pc:spChg chg="add del">
          <ac:chgData name="Becker (FVSHKBW)" userId="e546bb74-ddab-4b6e-ab6d-b37f804f5bff" providerId="ADAL" clId="{2416CE01-983A-408B-A16F-083F77014E81}" dt="2022-09-13T19:23:29.522" v="8242" actId="22"/>
          <ac:spMkLst>
            <pc:docMk/>
            <pc:sldMk cId="2496742152" sldId="4688"/>
            <ac:spMk id="6" creationId="{2F615A73-4915-A07E-F90D-5AF207C7D57B}"/>
          </ac:spMkLst>
        </pc:spChg>
        <pc:spChg chg="add mod">
          <ac:chgData name="Becker (FVSHKBW)" userId="e546bb74-ddab-4b6e-ab6d-b37f804f5bff" providerId="ADAL" clId="{2416CE01-983A-408B-A16F-083F77014E81}" dt="2022-09-13T19:36:44.273" v="8364" actId="207"/>
          <ac:spMkLst>
            <pc:docMk/>
            <pc:sldMk cId="2496742152" sldId="4688"/>
            <ac:spMk id="8" creationId="{50A51498-6ED7-0049-AE51-745645334949}"/>
          </ac:spMkLst>
        </pc:spChg>
        <pc:spChg chg="add mod">
          <ac:chgData name="Becker (FVSHKBW)" userId="e546bb74-ddab-4b6e-ab6d-b37f804f5bff" providerId="ADAL" clId="{2416CE01-983A-408B-A16F-083F77014E81}" dt="2022-09-13T19:39:39.493" v="8376" actId="1076"/>
          <ac:spMkLst>
            <pc:docMk/>
            <pc:sldMk cId="2496742152" sldId="4688"/>
            <ac:spMk id="10" creationId="{EA2C3CE7-295A-F0E1-8F8B-E658B45718AA}"/>
          </ac:spMkLst>
        </pc:spChg>
        <pc:spChg chg="add mod">
          <ac:chgData name="Becker (FVSHKBW)" userId="e546bb74-ddab-4b6e-ab6d-b37f804f5bff" providerId="ADAL" clId="{2416CE01-983A-408B-A16F-083F77014E81}" dt="2022-09-13T19:38:59.274" v="8375" actId="122"/>
          <ac:spMkLst>
            <pc:docMk/>
            <pc:sldMk cId="2496742152" sldId="4688"/>
            <ac:spMk id="12" creationId="{09FD7A76-0F21-A684-4A5B-D8BB66213B72}"/>
          </ac:spMkLst>
        </pc:spChg>
        <pc:spChg chg="add mod">
          <ac:chgData name="Becker (FVSHKBW)" userId="e546bb74-ddab-4b6e-ab6d-b37f804f5bff" providerId="ADAL" clId="{2416CE01-983A-408B-A16F-083F77014E81}" dt="2022-09-13T19:37:43.552" v="8368" actId="12"/>
          <ac:spMkLst>
            <pc:docMk/>
            <pc:sldMk cId="2496742152" sldId="4688"/>
            <ac:spMk id="14" creationId="{85EB5EB5-FF02-8598-2908-ECA50E8D10AF}"/>
          </ac:spMkLst>
        </pc:spChg>
        <pc:spChg chg="add mod">
          <ac:chgData name="Becker (FVSHKBW)" userId="e546bb74-ddab-4b6e-ab6d-b37f804f5bff" providerId="ADAL" clId="{2416CE01-983A-408B-A16F-083F77014E81}" dt="2022-09-13T19:37:55.251" v="8369" actId="12"/>
          <ac:spMkLst>
            <pc:docMk/>
            <pc:sldMk cId="2496742152" sldId="4688"/>
            <ac:spMk id="16" creationId="{C2F4B87C-F072-FEC9-322C-374F11B6B02D}"/>
          </ac:spMkLst>
        </pc:spChg>
        <pc:spChg chg="add mod">
          <ac:chgData name="Becker (FVSHKBW)" userId="e546bb74-ddab-4b6e-ab6d-b37f804f5bff" providerId="ADAL" clId="{2416CE01-983A-408B-A16F-083F77014E81}" dt="2022-09-13T19:38:08.825" v="8372" actId="1076"/>
          <ac:spMkLst>
            <pc:docMk/>
            <pc:sldMk cId="2496742152" sldId="4688"/>
            <ac:spMk id="18" creationId="{1A735D1B-5CED-3AC3-4404-31E10A7AF62B}"/>
          </ac:spMkLst>
        </pc:spChg>
        <pc:spChg chg="del">
          <ac:chgData name="Becker (FVSHKBW)" userId="e546bb74-ddab-4b6e-ab6d-b37f804f5bff" providerId="ADAL" clId="{2416CE01-983A-408B-A16F-083F77014E81}" dt="2022-09-13T19:24:07.964" v="8251" actId="478"/>
          <ac:spMkLst>
            <pc:docMk/>
            <pc:sldMk cId="2496742152" sldId="4688"/>
            <ac:spMk id="968706" creationId="{00000000-0000-0000-0000-000000000000}"/>
          </ac:spMkLst>
        </pc:spChg>
        <pc:picChg chg="add mod modCrop">
          <ac:chgData name="Becker (FVSHKBW)" userId="e546bb74-ddab-4b6e-ab6d-b37f804f5bff" providerId="ADAL" clId="{2416CE01-983A-408B-A16F-083F77014E81}" dt="2022-09-13T19:39:44.624" v="8377" actId="1076"/>
          <ac:picMkLst>
            <pc:docMk/>
            <pc:sldMk cId="2496742152" sldId="4688"/>
            <ac:picMk id="3" creationId="{D9BB8784-9BD8-8B2B-68F2-D3E8164A5324}"/>
          </ac:picMkLst>
        </pc:picChg>
      </pc:sldChg>
      <pc:sldChg chg="del">
        <pc:chgData name="Becker (FVSHKBW)" userId="e546bb74-ddab-4b6e-ab6d-b37f804f5bff" providerId="ADAL" clId="{2416CE01-983A-408B-A16F-083F77014E81}" dt="2022-09-11T07:41:50.836" v="86" actId="47"/>
        <pc:sldMkLst>
          <pc:docMk/>
          <pc:sldMk cId="3715886025" sldId="4689"/>
        </pc:sldMkLst>
      </pc:sldChg>
      <pc:sldChg chg="modSp mod modNotesTx">
        <pc:chgData name="Becker (FVSHKBW)" userId="e546bb74-ddab-4b6e-ab6d-b37f804f5bff" providerId="ADAL" clId="{2416CE01-983A-408B-A16F-083F77014E81}" dt="2022-09-13T20:10:17.706" v="8510" actId="20577"/>
        <pc:sldMkLst>
          <pc:docMk/>
          <pc:sldMk cId="2288453501" sldId="4690"/>
        </pc:sldMkLst>
        <pc:spChg chg="mod">
          <ac:chgData name="Becker (FVSHKBW)" userId="e546bb74-ddab-4b6e-ab6d-b37f804f5bff" providerId="ADAL" clId="{2416CE01-983A-408B-A16F-083F77014E81}" dt="2022-09-13T19:46:20.814" v="8393" actId="14100"/>
          <ac:spMkLst>
            <pc:docMk/>
            <pc:sldMk cId="2288453501" sldId="4690"/>
            <ac:spMk id="8" creationId="{2E8EBAE9-E270-4A06-A691-FACB720A9B49}"/>
          </ac:spMkLst>
        </pc:spChg>
      </pc:sldChg>
      <pc:sldChg chg="del ord modNotesTx">
        <pc:chgData name="Becker (FVSHKBW)" userId="e546bb74-ddab-4b6e-ab6d-b37f804f5bff" providerId="ADAL" clId="{2416CE01-983A-408B-A16F-083F77014E81}" dt="2022-09-13T16:40:37.920" v="4374" actId="47"/>
        <pc:sldMkLst>
          <pc:docMk/>
          <pc:sldMk cId="3849033059" sldId="4691"/>
        </pc:sldMkLst>
      </pc:sldChg>
      <pc:sldChg chg="del">
        <pc:chgData name="Becker (FVSHKBW)" userId="e546bb74-ddab-4b6e-ab6d-b37f804f5bff" providerId="ADAL" clId="{2416CE01-983A-408B-A16F-083F77014E81}" dt="2022-09-11T07:41:48.621" v="84" actId="47"/>
        <pc:sldMkLst>
          <pc:docMk/>
          <pc:sldMk cId="261397990" sldId="4692"/>
        </pc:sldMkLst>
      </pc:sldChg>
      <pc:sldChg chg="modNotesTx">
        <pc:chgData name="Becker (FVSHKBW)" userId="e546bb74-ddab-4b6e-ab6d-b37f804f5bff" providerId="ADAL" clId="{2416CE01-983A-408B-A16F-083F77014E81}" dt="2022-09-13T17:31:11.695" v="5990" actId="20577"/>
        <pc:sldMkLst>
          <pc:docMk/>
          <pc:sldMk cId="1294666490" sldId="4693"/>
        </pc:sldMkLst>
      </pc:sldChg>
      <pc:sldChg chg="modSp mod modNotesTx">
        <pc:chgData name="Becker (FVSHKBW)" userId="e546bb74-ddab-4b6e-ab6d-b37f804f5bff" providerId="ADAL" clId="{2416CE01-983A-408B-A16F-083F77014E81}" dt="2022-09-13T20:33:43.021" v="9547" actId="20577"/>
        <pc:sldMkLst>
          <pc:docMk/>
          <pc:sldMk cId="1624233035" sldId="4694"/>
        </pc:sldMkLst>
        <pc:spChg chg="mod">
          <ac:chgData name="Becker (FVSHKBW)" userId="e546bb74-ddab-4b6e-ab6d-b37f804f5bff" providerId="ADAL" clId="{2416CE01-983A-408B-A16F-083F77014E81}" dt="2022-09-13T20:30:14.581" v="9386" actId="114"/>
          <ac:spMkLst>
            <pc:docMk/>
            <pc:sldMk cId="1624233035" sldId="4694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20:32:43.549" v="9470" actId="1076"/>
          <ac:spMkLst>
            <pc:docMk/>
            <pc:sldMk cId="1624233035" sldId="4694"/>
            <ac:spMk id="4" creationId="{FD806956-38C8-4193-8AC7-AEEBC3C2899F}"/>
          </ac:spMkLst>
        </pc:spChg>
      </pc:sldChg>
      <pc:sldChg chg="modSp mod modNotesTx">
        <pc:chgData name="Becker (FVSHKBW)" userId="e546bb74-ddab-4b6e-ab6d-b37f804f5bff" providerId="ADAL" clId="{2416CE01-983A-408B-A16F-083F77014E81}" dt="2022-09-11T15:36:11.938" v="1392" actId="207"/>
        <pc:sldMkLst>
          <pc:docMk/>
          <pc:sldMk cId="257237779" sldId="4695"/>
        </pc:sldMkLst>
        <pc:spChg chg="mod">
          <ac:chgData name="Becker (FVSHKBW)" userId="e546bb74-ddab-4b6e-ab6d-b37f804f5bff" providerId="ADAL" clId="{2416CE01-983A-408B-A16F-083F77014E81}" dt="2022-09-11T15:36:11.938" v="1392" actId="207"/>
          <ac:spMkLst>
            <pc:docMk/>
            <pc:sldMk cId="257237779" sldId="4695"/>
            <ac:spMk id="4" creationId="{FD806956-38C8-4193-8AC7-AEEBC3C2899F}"/>
          </ac:spMkLst>
        </pc:spChg>
      </pc:sldChg>
      <pc:sldChg chg="modSp mod modNotesTx">
        <pc:chgData name="Becker (FVSHKBW)" userId="e546bb74-ddab-4b6e-ab6d-b37f804f5bff" providerId="ADAL" clId="{2416CE01-983A-408B-A16F-083F77014E81}" dt="2022-09-13T20:46:13.316" v="9649" actId="20577"/>
        <pc:sldMkLst>
          <pc:docMk/>
          <pc:sldMk cId="1866584327" sldId="4696"/>
        </pc:sldMkLst>
        <pc:spChg chg="mod">
          <ac:chgData name="Becker (FVSHKBW)" userId="e546bb74-ddab-4b6e-ab6d-b37f804f5bff" providerId="ADAL" clId="{2416CE01-983A-408B-A16F-083F77014E81}" dt="2022-09-13T20:34:22.759" v="9550" actId="6549"/>
          <ac:spMkLst>
            <pc:docMk/>
            <pc:sldMk cId="1866584327" sldId="4696"/>
            <ac:spMk id="4" creationId="{FD806956-38C8-4193-8AC7-AEEBC3C2899F}"/>
          </ac:spMkLst>
        </pc:spChg>
      </pc:sldChg>
      <pc:sldChg chg="modNotesTx">
        <pc:chgData name="Becker (FVSHKBW)" userId="e546bb74-ddab-4b6e-ab6d-b37f804f5bff" providerId="ADAL" clId="{2416CE01-983A-408B-A16F-083F77014E81}" dt="2022-09-11T15:39:34.801" v="1490" actId="6549"/>
        <pc:sldMkLst>
          <pc:docMk/>
          <pc:sldMk cId="1723708922" sldId="4697"/>
        </pc:sldMkLst>
      </pc:sldChg>
      <pc:sldChg chg="del">
        <pc:chgData name="Becker (FVSHKBW)" userId="e546bb74-ddab-4b6e-ab6d-b37f804f5bff" providerId="ADAL" clId="{2416CE01-983A-408B-A16F-083F77014E81}" dt="2022-09-11T15:24:32.135" v="823" actId="47"/>
        <pc:sldMkLst>
          <pc:docMk/>
          <pc:sldMk cId="771945583" sldId="4698"/>
        </pc:sldMkLst>
      </pc:sldChg>
      <pc:sldChg chg="modNotesTx">
        <pc:chgData name="Becker (FVSHKBW)" userId="e546bb74-ddab-4b6e-ab6d-b37f804f5bff" providerId="ADAL" clId="{2416CE01-983A-408B-A16F-083F77014E81}" dt="2022-09-13T20:29:56.303" v="9385" actId="20577"/>
        <pc:sldMkLst>
          <pc:docMk/>
          <pc:sldMk cId="3042924510" sldId="4699"/>
        </pc:sldMkLst>
      </pc:sldChg>
      <pc:sldChg chg="del">
        <pc:chgData name="Becker (FVSHKBW)" userId="e546bb74-ddab-4b6e-ab6d-b37f804f5bff" providerId="ADAL" clId="{2416CE01-983A-408B-A16F-083F77014E81}" dt="2022-09-11T08:21:46.066" v="416" actId="47"/>
        <pc:sldMkLst>
          <pc:docMk/>
          <pc:sldMk cId="2456444667" sldId="4703"/>
        </pc:sldMkLst>
      </pc:sldChg>
      <pc:sldChg chg="del">
        <pc:chgData name="Becker (FVSHKBW)" userId="e546bb74-ddab-4b6e-ab6d-b37f804f5bff" providerId="ADAL" clId="{2416CE01-983A-408B-A16F-083F77014E81}" dt="2022-09-11T08:21:48.315" v="417" actId="47"/>
        <pc:sldMkLst>
          <pc:docMk/>
          <pc:sldMk cId="1554371686" sldId="4704"/>
        </pc:sldMkLst>
      </pc:sldChg>
      <pc:sldChg chg="del">
        <pc:chgData name="Becker (FVSHKBW)" userId="e546bb74-ddab-4b6e-ab6d-b37f804f5bff" providerId="ADAL" clId="{2416CE01-983A-408B-A16F-083F77014E81}" dt="2022-09-11T08:21:48.966" v="418" actId="47"/>
        <pc:sldMkLst>
          <pc:docMk/>
          <pc:sldMk cId="3862527351" sldId="4705"/>
        </pc:sldMkLst>
      </pc:sldChg>
      <pc:sldChg chg="modSp mod modNotesTx">
        <pc:chgData name="Becker (FVSHKBW)" userId="e546bb74-ddab-4b6e-ab6d-b37f804f5bff" providerId="ADAL" clId="{2416CE01-983A-408B-A16F-083F77014E81}" dt="2022-09-13T20:48:53.117" v="9811" actId="313"/>
        <pc:sldMkLst>
          <pc:docMk/>
          <pc:sldMk cId="2745744122" sldId="4706"/>
        </pc:sldMkLst>
        <pc:spChg chg="mod">
          <ac:chgData name="Becker (FVSHKBW)" userId="e546bb74-ddab-4b6e-ab6d-b37f804f5bff" providerId="ADAL" clId="{2416CE01-983A-408B-A16F-083F77014E81}" dt="2022-09-13T20:47:36.498" v="9693" actId="1076"/>
          <ac:spMkLst>
            <pc:docMk/>
            <pc:sldMk cId="2745744122" sldId="4706"/>
            <ac:spMk id="4" creationId="{FD806956-38C8-4193-8AC7-AEEBC3C2899F}"/>
          </ac:spMkLst>
        </pc:spChg>
      </pc:sldChg>
      <pc:sldChg chg="add del">
        <pc:chgData name="Becker (FVSHKBW)" userId="e546bb74-ddab-4b6e-ab6d-b37f804f5bff" providerId="ADAL" clId="{2416CE01-983A-408B-A16F-083F77014E81}" dt="2022-09-11T15:38:19.153" v="1397" actId="47"/>
        <pc:sldMkLst>
          <pc:docMk/>
          <pc:sldMk cId="216183789" sldId="4707"/>
        </pc:sldMkLst>
      </pc:sldChg>
      <pc:sldChg chg="del">
        <pc:chgData name="Becker (FVSHKBW)" userId="e546bb74-ddab-4b6e-ab6d-b37f804f5bff" providerId="ADAL" clId="{2416CE01-983A-408B-A16F-083F77014E81}" dt="2022-09-11T15:22:16.722" v="777" actId="47"/>
        <pc:sldMkLst>
          <pc:docMk/>
          <pc:sldMk cId="151674099" sldId="4708"/>
        </pc:sldMkLst>
      </pc:sldChg>
      <pc:sldChg chg="modSp mod ord">
        <pc:chgData name="Becker (FVSHKBW)" userId="e546bb74-ddab-4b6e-ab6d-b37f804f5bff" providerId="ADAL" clId="{2416CE01-983A-408B-A16F-083F77014E81}" dt="2022-09-11T15:23:23.070" v="822" actId="6549"/>
        <pc:sldMkLst>
          <pc:docMk/>
          <pc:sldMk cId="1039366909" sldId="4709"/>
        </pc:sldMkLst>
        <pc:spChg chg="mod">
          <ac:chgData name="Becker (FVSHKBW)" userId="e546bb74-ddab-4b6e-ab6d-b37f804f5bff" providerId="ADAL" clId="{2416CE01-983A-408B-A16F-083F77014E81}" dt="2022-09-11T15:23:23.070" v="822" actId="6549"/>
          <ac:spMkLst>
            <pc:docMk/>
            <pc:sldMk cId="1039366909" sldId="4709"/>
            <ac:spMk id="7" creationId="{781CF436-E480-5972-8231-F44412CAF3D4}"/>
          </ac:spMkLst>
        </pc:spChg>
      </pc:sldChg>
      <pc:sldChg chg="modSp mod">
        <pc:chgData name="Becker (FVSHKBW)" userId="e546bb74-ddab-4b6e-ab6d-b37f804f5bff" providerId="ADAL" clId="{2416CE01-983A-408B-A16F-083F77014E81}" dt="2022-09-13T20:42:57.289" v="9595" actId="1076"/>
        <pc:sldMkLst>
          <pc:docMk/>
          <pc:sldMk cId="3076461564" sldId="4710"/>
        </pc:sldMkLst>
        <pc:spChg chg="mod">
          <ac:chgData name="Becker (FVSHKBW)" userId="e546bb74-ddab-4b6e-ab6d-b37f804f5bff" providerId="ADAL" clId="{2416CE01-983A-408B-A16F-083F77014E81}" dt="2022-09-13T20:42:57.289" v="9595" actId="1076"/>
          <ac:spMkLst>
            <pc:docMk/>
            <pc:sldMk cId="3076461564" sldId="4710"/>
            <ac:spMk id="7" creationId="{781CF436-E480-5972-8231-F44412CAF3D4}"/>
          </ac:spMkLst>
        </pc:spChg>
      </pc:sldChg>
      <pc:sldChg chg="modSp mod">
        <pc:chgData name="Becker (FVSHKBW)" userId="e546bb74-ddab-4b6e-ab6d-b37f804f5bff" providerId="ADAL" clId="{2416CE01-983A-408B-A16F-083F77014E81}" dt="2022-09-13T20:43:30.423" v="9599" actId="20577"/>
        <pc:sldMkLst>
          <pc:docMk/>
          <pc:sldMk cId="1815693929" sldId="4713"/>
        </pc:sldMkLst>
        <pc:spChg chg="mod">
          <ac:chgData name="Becker (FVSHKBW)" userId="e546bb74-ddab-4b6e-ab6d-b37f804f5bff" providerId="ADAL" clId="{2416CE01-983A-408B-A16F-083F77014E81}" dt="2022-09-13T20:43:30.423" v="9599" actId="20577"/>
          <ac:spMkLst>
            <pc:docMk/>
            <pc:sldMk cId="1815693929" sldId="4713"/>
            <ac:spMk id="4" creationId="{FD806956-38C8-4193-8AC7-AEEBC3C2899F}"/>
          </ac:spMkLst>
        </pc:spChg>
      </pc:sldChg>
      <pc:sldChg chg="addSp delSp add mod modNotesTx">
        <pc:chgData name="Becker (FVSHKBW)" userId="e546bb74-ddab-4b6e-ab6d-b37f804f5bff" providerId="ADAL" clId="{2416CE01-983A-408B-A16F-083F77014E81}" dt="2022-09-13T20:35:38.393" v="9554" actId="22"/>
        <pc:sldMkLst>
          <pc:docMk/>
          <pc:sldMk cId="793866981" sldId="4714"/>
        </pc:sldMkLst>
        <pc:graphicFrameChg chg="del">
          <ac:chgData name="Becker (FVSHKBW)" userId="e546bb74-ddab-4b6e-ab6d-b37f804f5bff" providerId="ADAL" clId="{2416CE01-983A-408B-A16F-083F77014E81}" dt="2022-09-13T20:35:35.149" v="9553" actId="21"/>
          <ac:graphicFrameMkLst>
            <pc:docMk/>
            <pc:sldMk cId="793866981" sldId="4714"/>
            <ac:graphicFrameMk id="12" creationId="{312D49A1-4381-484A-AD2F-EAB266C55876}"/>
          </ac:graphicFrameMkLst>
        </pc:graphicFrameChg>
        <pc:picChg chg="add">
          <ac:chgData name="Becker (FVSHKBW)" userId="e546bb74-ddab-4b6e-ab6d-b37f804f5bff" providerId="ADAL" clId="{2416CE01-983A-408B-A16F-083F77014E81}" dt="2022-09-13T20:35:38.393" v="9554" actId="22"/>
          <ac:picMkLst>
            <pc:docMk/>
            <pc:sldMk cId="793866981" sldId="4714"/>
            <ac:picMk id="3" creationId="{53EFEF54-25FA-311A-98BB-0ED30974E83C}"/>
          </ac:picMkLst>
        </pc:picChg>
      </pc:sldChg>
      <pc:sldChg chg="addSp delSp add mod modNotesTx">
        <pc:chgData name="Becker (FVSHKBW)" userId="e546bb74-ddab-4b6e-ab6d-b37f804f5bff" providerId="ADAL" clId="{2416CE01-983A-408B-A16F-083F77014E81}" dt="2022-09-13T20:35:48.535" v="9556" actId="22"/>
        <pc:sldMkLst>
          <pc:docMk/>
          <pc:sldMk cId="648327244" sldId="4715"/>
        </pc:sldMkLst>
        <pc:spChg chg="del">
          <ac:chgData name="Becker (FVSHKBW)" userId="e546bb74-ddab-4b6e-ab6d-b37f804f5bff" providerId="ADAL" clId="{2416CE01-983A-408B-A16F-083F77014E81}" dt="2022-09-11T08:20:39.294" v="415" actId="478"/>
          <ac:spMkLst>
            <pc:docMk/>
            <pc:sldMk cId="648327244" sldId="4715"/>
            <ac:spMk id="9" creationId="{66D57509-F572-4C40-A5E6-78502BC5740C}"/>
          </ac:spMkLst>
        </pc:spChg>
        <pc:graphicFrameChg chg="del">
          <ac:chgData name="Becker (FVSHKBW)" userId="e546bb74-ddab-4b6e-ab6d-b37f804f5bff" providerId="ADAL" clId="{2416CE01-983A-408B-A16F-083F77014E81}" dt="2022-09-13T20:35:46.665" v="9555" actId="21"/>
          <ac:graphicFrameMkLst>
            <pc:docMk/>
            <pc:sldMk cId="648327244" sldId="4715"/>
            <ac:graphicFrameMk id="12" creationId="{312D49A1-4381-484A-AD2F-EAB266C55876}"/>
          </ac:graphicFrameMkLst>
        </pc:graphicFrameChg>
        <pc:picChg chg="add">
          <ac:chgData name="Becker (FVSHKBW)" userId="e546bb74-ddab-4b6e-ab6d-b37f804f5bff" providerId="ADAL" clId="{2416CE01-983A-408B-A16F-083F77014E81}" dt="2022-09-13T20:35:48.535" v="9556" actId="22"/>
          <ac:picMkLst>
            <pc:docMk/>
            <pc:sldMk cId="648327244" sldId="4715"/>
            <ac:picMk id="3" creationId="{E01B9D28-19CF-E027-BCA9-82BA627B0241}"/>
          </ac:picMkLst>
        </pc:picChg>
      </pc:sldChg>
      <pc:sldChg chg="addSp delSp modSp add mod ord modNotesTx">
        <pc:chgData name="Becker (FVSHKBW)" userId="e546bb74-ddab-4b6e-ab6d-b37f804f5bff" providerId="ADAL" clId="{2416CE01-983A-408B-A16F-083F77014E81}" dt="2022-09-13T16:41:15.232" v="4401" actId="114"/>
        <pc:sldMkLst>
          <pc:docMk/>
          <pc:sldMk cId="1351021745" sldId="4716"/>
        </pc:sldMkLst>
        <pc:spChg chg="add mod">
          <ac:chgData name="Becker (FVSHKBW)" userId="e546bb74-ddab-4b6e-ab6d-b37f804f5bff" providerId="ADAL" clId="{2416CE01-983A-408B-A16F-083F77014E81}" dt="2022-09-13T16:41:15.232" v="4401" actId="114"/>
          <ac:spMkLst>
            <pc:docMk/>
            <pc:sldMk cId="1351021745" sldId="4716"/>
            <ac:spMk id="3" creationId="{871D335C-A38A-9D41-CF44-C5E2FA669FA7}"/>
          </ac:spMkLst>
        </pc:spChg>
        <pc:grpChg chg="del">
          <ac:chgData name="Becker (FVSHKBW)" userId="e546bb74-ddab-4b6e-ab6d-b37f804f5bff" providerId="ADAL" clId="{2416CE01-983A-408B-A16F-083F77014E81}" dt="2022-09-11T08:30:59.819" v="424" actId="478"/>
          <ac:grpSpMkLst>
            <pc:docMk/>
            <pc:sldMk cId="1351021745" sldId="4716"/>
            <ac:grpSpMk id="13" creationId="{B5655895-B5C7-9567-8B6A-BFD6B61D6789}"/>
          </ac:grpSpMkLst>
        </pc:grpChg>
        <pc:picChg chg="del">
          <ac:chgData name="Becker (FVSHKBW)" userId="e546bb74-ddab-4b6e-ab6d-b37f804f5bff" providerId="ADAL" clId="{2416CE01-983A-408B-A16F-083F77014E81}" dt="2022-09-11T08:30:57.178" v="423" actId="478"/>
          <ac:picMkLst>
            <pc:docMk/>
            <pc:sldMk cId="1351021745" sldId="4716"/>
            <ac:picMk id="3" creationId="{198AA128-498A-2584-530A-6A5DB77ED2BC}"/>
          </ac:picMkLst>
        </pc:picChg>
        <pc:picChg chg="del">
          <ac:chgData name="Becker (FVSHKBW)" userId="e546bb74-ddab-4b6e-ab6d-b37f804f5bff" providerId="ADAL" clId="{2416CE01-983A-408B-A16F-083F77014E81}" dt="2022-09-11T08:30:55.563" v="422" actId="478"/>
          <ac:picMkLst>
            <pc:docMk/>
            <pc:sldMk cId="1351021745" sldId="4716"/>
            <ac:picMk id="4" creationId="{321107E7-AC9D-4277-AE42-BB24FC0CE866}"/>
          </ac:picMkLst>
        </pc:picChg>
        <pc:picChg chg="add">
          <ac:chgData name="Becker (FVSHKBW)" userId="e546bb74-ddab-4b6e-ab6d-b37f804f5bff" providerId="ADAL" clId="{2416CE01-983A-408B-A16F-083F77014E81}" dt="2022-09-11T08:31:01.195" v="425" actId="22"/>
          <ac:picMkLst>
            <pc:docMk/>
            <pc:sldMk cId="1351021745" sldId="4716"/>
            <ac:picMk id="5" creationId="{C4768635-96CC-1C35-A318-3E8D782E9150}"/>
          </ac:picMkLst>
        </pc:picChg>
      </pc:sldChg>
      <pc:sldChg chg="addSp delSp modSp add mod modNotesTx">
        <pc:chgData name="Becker (FVSHKBW)" userId="e546bb74-ddab-4b6e-ab6d-b37f804f5bff" providerId="ADAL" clId="{2416CE01-983A-408B-A16F-083F77014E81}" dt="2022-09-13T19:18:55.968" v="8232" actId="14"/>
        <pc:sldMkLst>
          <pc:docMk/>
          <pc:sldMk cId="2110808802" sldId="4717"/>
        </pc:sldMkLst>
        <pc:spChg chg="mod">
          <ac:chgData name="Becker (FVSHKBW)" userId="e546bb74-ddab-4b6e-ab6d-b37f804f5bff" providerId="ADAL" clId="{2416CE01-983A-408B-A16F-083F77014E81}" dt="2022-09-11T15:15:06.529" v="546" actId="20577"/>
          <ac:spMkLst>
            <pc:docMk/>
            <pc:sldMk cId="2110808802" sldId="4717"/>
            <ac:spMk id="6" creationId="{C5FA820F-E03D-7C01-7D60-ADD934C65041}"/>
          </ac:spMkLst>
        </pc:spChg>
        <pc:spChg chg="del">
          <ac:chgData name="Becker (FVSHKBW)" userId="e546bb74-ddab-4b6e-ab6d-b37f804f5bff" providerId="ADAL" clId="{2416CE01-983A-408B-A16F-083F77014E81}" dt="2022-09-11T08:32:24.073" v="428" actId="478"/>
          <ac:spMkLst>
            <pc:docMk/>
            <pc:sldMk cId="2110808802" sldId="4717"/>
            <ac:spMk id="8" creationId="{6B3AF88D-65B6-806D-D4B6-F70EF001B6DF}"/>
          </ac:spMkLst>
        </pc:spChg>
        <pc:graphicFrameChg chg="add mod">
          <ac:chgData name="Becker (FVSHKBW)" userId="e546bb74-ddab-4b6e-ab6d-b37f804f5bff" providerId="ADAL" clId="{2416CE01-983A-408B-A16F-083F77014E81}" dt="2022-09-11T15:14:54.015" v="537"/>
          <ac:graphicFrameMkLst>
            <pc:docMk/>
            <pc:sldMk cId="2110808802" sldId="4717"/>
            <ac:graphicFrameMk id="4" creationId="{B9663237-A603-B90E-E617-C59E2A72D512}"/>
          </ac:graphicFrameMkLst>
        </pc:graphicFrameChg>
        <pc:picChg chg="del">
          <ac:chgData name="Becker (FVSHKBW)" userId="e546bb74-ddab-4b6e-ab6d-b37f804f5bff" providerId="ADAL" clId="{2416CE01-983A-408B-A16F-083F77014E81}" dt="2022-09-11T08:32:16.899" v="427" actId="478"/>
          <ac:picMkLst>
            <pc:docMk/>
            <pc:sldMk cId="2110808802" sldId="4717"/>
            <ac:picMk id="5" creationId="{C4768635-96CC-1C35-A318-3E8D782E9150}"/>
          </ac:picMkLst>
        </pc:picChg>
      </pc:sldChg>
      <pc:sldChg chg="modSp add del mod">
        <pc:chgData name="Becker (FVSHKBW)" userId="e546bb74-ddab-4b6e-ab6d-b37f804f5bff" providerId="ADAL" clId="{2416CE01-983A-408B-A16F-083F77014E81}" dt="2022-09-11T15:58:12.503" v="2207" actId="47"/>
        <pc:sldMkLst>
          <pc:docMk/>
          <pc:sldMk cId="662273095" sldId="4718"/>
        </pc:sldMkLst>
        <pc:spChg chg="mod">
          <ac:chgData name="Becker (FVSHKBW)" userId="e546bb74-ddab-4b6e-ab6d-b37f804f5bff" providerId="ADAL" clId="{2416CE01-983A-408B-A16F-083F77014E81}" dt="2022-09-11T15:17:22.432" v="602" actId="6549"/>
          <ac:spMkLst>
            <pc:docMk/>
            <pc:sldMk cId="662273095" sldId="4718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1T15:53:55.344" v="2187" actId="21"/>
          <ac:spMkLst>
            <pc:docMk/>
            <pc:sldMk cId="662273095" sldId="4718"/>
            <ac:spMk id="4" creationId="{FD806956-38C8-4193-8AC7-AEEBC3C2899F}"/>
          </ac:spMkLst>
        </pc:spChg>
      </pc:sldChg>
      <pc:sldChg chg="add del">
        <pc:chgData name="Becker (FVSHKBW)" userId="e546bb74-ddab-4b6e-ab6d-b37f804f5bff" providerId="ADAL" clId="{2416CE01-983A-408B-A16F-083F77014E81}" dt="2022-09-11T15:15:52.221" v="557"/>
        <pc:sldMkLst>
          <pc:docMk/>
          <pc:sldMk cId="895744165" sldId="4718"/>
        </pc:sldMkLst>
      </pc:sldChg>
      <pc:sldChg chg="add del">
        <pc:chgData name="Becker (FVSHKBW)" userId="e546bb74-ddab-4b6e-ab6d-b37f804f5bff" providerId="ADAL" clId="{2416CE01-983A-408B-A16F-083F77014E81}" dt="2022-09-11T15:16:00.725" v="559"/>
        <pc:sldMkLst>
          <pc:docMk/>
          <pc:sldMk cId="1762891737" sldId="4718"/>
        </pc:sldMkLst>
      </pc:sldChg>
      <pc:sldChg chg="add del">
        <pc:chgData name="Becker (FVSHKBW)" userId="e546bb74-ddab-4b6e-ab6d-b37f804f5bff" providerId="ADAL" clId="{2416CE01-983A-408B-A16F-083F77014E81}" dt="2022-09-11T15:16:06.924" v="561"/>
        <pc:sldMkLst>
          <pc:docMk/>
          <pc:sldMk cId="2490408089" sldId="4718"/>
        </pc:sldMkLst>
      </pc:sldChg>
      <pc:sldChg chg="modSp add mod">
        <pc:chgData name="Becker (FVSHKBW)" userId="e546bb74-ddab-4b6e-ab6d-b37f804f5bff" providerId="ADAL" clId="{2416CE01-983A-408B-A16F-083F77014E81}" dt="2022-09-11T15:59:59.331" v="2238" actId="1076"/>
        <pc:sldMkLst>
          <pc:docMk/>
          <pc:sldMk cId="3580041617" sldId="4718"/>
        </pc:sldMkLst>
        <pc:spChg chg="mod">
          <ac:chgData name="Becker (FVSHKBW)" userId="e546bb74-ddab-4b6e-ab6d-b37f804f5bff" providerId="ADAL" clId="{2416CE01-983A-408B-A16F-083F77014E81}" dt="2022-09-11T15:59:47.682" v="2235" actId="14100"/>
          <ac:spMkLst>
            <pc:docMk/>
            <pc:sldMk cId="3580041617" sldId="4718"/>
            <ac:spMk id="6" creationId="{C5FA820F-E03D-7C01-7D60-ADD934C65041}"/>
          </ac:spMkLst>
        </pc:spChg>
        <pc:graphicFrameChg chg="mod">
          <ac:chgData name="Becker (FVSHKBW)" userId="e546bb74-ddab-4b6e-ab6d-b37f804f5bff" providerId="ADAL" clId="{2416CE01-983A-408B-A16F-083F77014E81}" dt="2022-09-11T15:59:59.331" v="2238" actId="1076"/>
          <ac:graphicFrameMkLst>
            <pc:docMk/>
            <pc:sldMk cId="3580041617" sldId="4718"/>
            <ac:graphicFrameMk id="4" creationId="{B9663237-A603-B90E-E617-C59E2A72D512}"/>
          </ac:graphicFrameMkLst>
        </pc:graphicFrameChg>
      </pc:sldChg>
      <pc:sldChg chg="addSp modSp add mod modAnim modNotesTx">
        <pc:chgData name="Becker (FVSHKBW)" userId="e546bb74-ddab-4b6e-ab6d-b37f804f5bff" providerId="ADAL" clId="{2416CE01-983A-408B-A16F-083F77014E81}" dt="2022-09-13T20:03:18.117" v="8507" actId="1037"/>
        <pc:sldMkLst>
          <pc:docMk/>
          <pc:sldMk cId="251388062" sldId="4719"/>
        </pc:sldMkLst>
        <pc:spChg chg="mod">
          <ac:chgData name="Becker (FVSHKBW)" userId="e546bb74-ddab-4b6e-ab6d-b37f804f5bff" providerId="ADAL" clId="{2416CE01-983A-408B-A16F-083F77014E81}" dt="2022-09-13T20:02:17.196" v="8497" actId="114"/>
          <ac:spMkLst>
            <pc:docMk/>
            <pc:sldMk cId="251388062" sldId="4719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20:01:35.467" v="8493" actId="20577"/>
          <ac:spMkLst>
            <pc:docMk/>
            <pc:sldMk cId="251388062" sldId="4719"/>
            <ac:spMk id="4" creationId="{FD806956-38C8-4193-8AC7-AEEBC3C2899F}"/>
          </ac:spMkLst>
        </pc:spChg>
        <pc:picChg chg="add mod">
          <ac:chgData name="Becker (FVSHKBW)" userId="e546bb74-ddab-4b6e-ab6d-b37f804f5bff" providerId="ADAL" clId="{2416CE01-983A-408B-A16F-083F77014E81}" dt="2022-09-13T20:03:18.117" v="8507" actId="1037"/>
          <ac:picMkLst>
            <pc:docMk/>
            <pc:sldMk cId="251388062" sldId="4719"/>
            <ac:picMk id="5" creationId="{B676D6D8-FF35-6B77-FA5B-BB1213474C32}"/>
          </ac:picMkLst>
        </pc:picChg>
      </pc:sldChg>
      <pc:sldChg chg="addSp delSp modSp add mod setBg modAnim modNotesTx">
        <pc:chgData name="Becker (FVSHKBW)" userId="e546bb74-ddab-4b6e-ab6d-b37f804f5bff" providerId="ADAL" clId="{2416CE01-983A-408B-A16F-083F77014E81}" dt="2022-09-13T17:01:32.717" v="4993" actId="20577"/>
        <pc:sldMkLst>
          <pc:docMk/>
          <pc:sldMk cId="276883383" sldId="4720"/>
        </pc:sldMkLst>
        <pc:spChg chg="mod">
          <ac:chgData name="Becker (FVSHKBW)" userId="e546bb74-ddab-4b6e-ab6d-b37f804f5bff" providerId="ADAL" clId="{2416CE01-983A-408B-A16F-083F77014E81}" dt="2022-09-13T16:56:32.530" v="4873" actId="114"/>
          <ac:spMkLst>
            <pc:docMk/>
            <pc:sldMk cId="276883383" sldId="4720"/>
            <ac:spMk id="2" creationId="{A8F39091-A959-486C-9BED-FC7D278A7CB3}"/>
          </ac:spMkLst>
        </pc:spChg>
        <pc:spChg chg="mod">
          <ac:chgData name="Becker (FVSHKBW)" userId="e546bb74-ddab-4b6e-ab6d-b37f804f5bff" providerId="ADAL" clId="{2416CE01-983A-408B-A16F-083F77014E81}" dt="2022-09-13T16:56:59.836" v="4878" actId="5793"/>
          <ac:spMkLst>
            <pc:docMk/>
            <pc:sldMk cId="276883383" sldId="4720"/>
            <ac:spMk id="4" creationId="{FD806956-38C8-4193-8AC7-AEEBC3C2899F}"/>
          </ac:spMkLst>
        </pc:spChg>
        <pc:spChg chg="add mod">
          <ac:chgData name="Becker (FVSHKBW)" userId="e546bb74-ddab-4b6e-ab6d-b37f804f5bff" providerId="ADAL" clId="{2416CE01-983A-408B-A16F-083F77014E81}" dt="2022-09-13T16:57:04.112" v="4879" actId="1076"/>
          <ac:spMkLst>
            <pc:docMk/>
            <pc:sldMk cId="276883383" sldId="4720"/>
            <ac:spMk id="7" creationId="{9AECCB82-C7ED-B760-C1CB-4EC8EE097EF2}"/>
          </ac:spMkLst>
        </pc:spChg>
        <pc:picChg chg="add del">
          <ac:chgData name="Becker (FVSHKBW)" userId="e546bb74-ddab-4b6e-ab6d-b37f804f5bff" providerId="ADAL" clId="{2416CE01-983A-408B-A16F-083F77014E81}" dt="2022-09-11T16:40:37.144" v="3614" actId="22"/>
          <ac:picMkLst>
            <pc:docMk/>
            <pc:sldMk cId="276883383" sldId="4720"/>
            <ac:picMk id="5" creationId="{D3043FBD-C63E-C8F3-E5C3-569787554916}"/>
          </ac:picMkLst>
        </pc:picChg>
      </pc:sldChg>
      <pc:sldChg chg="addSp delSp modSp add mod modAnim modNotesTx">
        <pc:chgData name="Becker (FVSHKBW)" userId="e546bb74-ddab-4b6e-ab6d-b37f804f5bff" providerId="ADAL" clId="{2416CE01-983A-408B-A16F-083F77014E81}" dt="2022-09-13T20:16:56.052" v="8690" actId="20577"/>
        <pc:sldMkLst>
          <pc:docMk/>
          <pc:sldMk cId="2993114490" sldId="4721"/>
        </pc:sldMkLst>
        <pc:spChg chg="del mod">
          <ac:chgData name="Becker (FVSHKBW)" userId="e546bb74-ddab-4b6e-ab6d-b37f804f5bff" providerId="ADAL" clId="{2416CE01-983A-408B-A16F-083F77014E81}" dt="2022-09-13T17:39:21.305" v="6211"/>
          <ac:spMkLst>
            <pc:docMk/>
            <pc:sldMk cId="2993114490" sldId="4721"/>
            <ac:spMk id="2" creationId="{A8F39091-A959-486C-9BED-FC7D278A7CB3}"/>
          </ac:spMkLst>
        </pc:spChg>
        <pc:spChg chg="add mod">
          <ac:chgData name="Becker (FVSHKBW)" userId="e546bb74-ddab-4b6e-ab6d-b37f804f5bff" providerId="ADAL" clId="{2416CE01-983A-408B-A16F-083F77014E81}" dt="2022-09-13T17:43:07.707" v="6398" actId="1076"/>
          <ac:spMkLst>
            <pc:docMk/>
            <pc:sldMk cId="2993114490" sldId="4721"/>
            <ac:spMk id="3" creationId="{FF1A87BC-EED2-974D-3908-F8EF9BE61F3F}"/>
          </ac:spMkLst>
        </pc:spChg>
        <pc:spChg chg="mod">
          <ac:chgData name="Becker (FVSHKBW)" userId="e546bb74-ddab-4b6e-ab6d-b37f804f5bff" providerId="ADAL" clId="{2416CE01-983A-408B-A16F-083F77014E81}" dt="2022-09-13T17:40:53.641" v="6229" actId="20578"/>
          <ac:spMkLst>
            <pc:docMk/>
            <pc:sldMk cId="2993114490" sldId="4721"/>
            <ac:spMk id="4" creationId="{FD806956-38C8-4193-8AC7-AEEBC3C2899F}"/>
          </ac:spMkLst>
        </pc:spChg>
        <pc:spChg chg="add mod">
          <ac:chgData name="Becker (FVSHKBW)" userId="e546bb74-ddab-4b6e-ab6d-b37f804f5bff" providerId="ADAL" clId="{2416CE01-983A-408B-A16F-083F77014E81}" dt="2022-09-13T17:43:53.867" v="6436" actId="1076"/>
          <ac:spMkLst>
            <pc:docMk/>
            <pc:sldMk cId="2993114490" sldId="4721"/>
            <ac:spMk id="6" creationId="{6D91204D-3EA9-84CB-BFA4-D1362357E0F7}"/>
          </ac:spMkLst>
        </pc:spChg>
      </pc:sldChg>
      <pc:sldChg chg="addSp delSp modSp add mod ord modNotesTx">
        <pc:chgData name="Becker (FVSHKBW)" userId="e546bb74-ddab-4b6e-ab6d-b37f804f5bff" providerId="ADAL" clId="{2416CE01-983A-408B-A16F-083F77014E81}" dt="2022-09-13T20:24:43.230" v="9067" actId="20577"/>
        <pc:sldMkLst>
          <pc:docMk/>
          <pc:sldMk cId="4048764079" sldId="4722"/>
        </pc:sldMkLst>
        <pc:spChg chg="del">
          <ac:chgData name="Becker (FVSHKBW)" userId="e546bb74-ddab-4b6e-ab6d-b37f804f5bff" providerId="ADAL" clId="{2416CE01-983A-408B-A16F-083F77014E81}" dt="2022-09-13T18:10:19.034" v="7232" actId="478"/>
          <ac:spMkLst>
            <pc:docMk/>
            <pc:sldMk cId="4048764079" sldId="4722"/>
            <ac:spMk id="4" creationId="{7184A86E-A879-68CE-51AA-0A2D6AC216DE}"/>
          </ac:spMkLst>
        </pc:spChg>
        <pc:spChg chg="del">
          <ac:chgData name="Becker (FVSHKBW)" userId="e546bb74-ddab-4b6e-ab6d-b37f804f5bff" providerId="ADAL" clId="{2416CE01-983A-408B-A16F-083F77014E81}" dt="2022-09-13T18:10:17.233" v="7231" actId="478"/>
          <ac:spMkLst>
            <pc:docMk/>
            <pc:sldMk cId="4048764079" sldId="4722"/>
            <ac:spMk id="5" creationId="{9B7BC3E2-6141-600B-B2DC-ABE17A94AE79}"/>
          </ac:spMkLst>
        </pc:spChg>
        <pc:picChg chg="del">
          <ac:chgData name="Becker (FVSHKBW)" userId="e546bb74-ddab-4b6e-ab6d-b37f804f5bff" providerId="ADAL" clId="{2416CE01-983A-408B-A16F-083F77014E81}" dt="2022-09-13T18:10:12.921" v="7230" actId="478"/>
          <ac:picMkLst>
            <pc:docMk/>
            <pc:sldMk cId="4048764079" sldId="4722"/>
            <ac:picMk id="3" creationId="{A1EFD95F-4508-F85E-91A1-32ED16C238C9}"/>
          </ac:picMkLst>
        </pc:picChg>
        <pc:picChg chg="add mod">
          <ac:chgData name="Becker (FVSHKBW)" userId="e546bb74-ddab-4b6e-ab6d-b37f804f5bff" providerId="ADAL" clId="{2416CE01-983A-408B-A16F-083F77014E81}" dt="2022-09-13T18:16:27.290" v="7239" actId="1076"/>
          <ac:picMkLst>
            <pc:docMk/>
            <pc:sldMk cId="4048764079" sldId="4722"/>
            <ac:picMk id="7" creationId="{8C01B77A-CD2D-66CE-E43C-ECCB73FD3BCD}"/>
          </ac:picMkLst>
        </pc:picChg>
        <pc:picChg chg="add mod">
          <ac:chgData name="Becker (FVSHKBW)" userId="e546bb74-ddab-4b6e-ab6d-b37f804f5bff" providerId="ADAL" clId="{2416CE01-983A-408B-A16F-083F77014E81}" dt="2022-09-13T18:16:30.552" v="7240" actId="1076"/>
          <ac:picMkLst>
            <pc:docMk/>
            <pc:sldMk cId="4048764079" sldId="4722"/>
            <ac:picMk id="9" creationId="{BFB4F2F2-621C-F533-D727-75492AE90F33}"/>
          </ac:picMkLst>
        </pc:picChg>
        <pc:inkChg chg="add">
          <ac:chgData name="Becker (FVSHKBW)" userId="e546bb74-ddab-4b6e-ab6d-b37f804f5bff" providerId="ADAL" clId="{2416CE01-983A-408B-A16F-083F77014E81}" dt="2022-09-13T18:16:50.069" v="7241" actId="9405"/>
          <ac:inkMkLst>
            <pc:docMk/>
            <pc:sldMk cId="4048764079" sldId="4722"/>
            <ac:inkMk id="10" creationId="{4DC5D92D-69E3-5ACF-9491-FFF64A93EBAD}"/>
          </ac:inkMkLst>
        </pc:inkChg>
        <pc:inkChg chg="add">
          <ac:chgData name="Becker (FVSHKBW)" userId="e546bb74-ddab-4b6e-ab6d-b37f804f5bff" providerId="ADAL" clId="{2416CE01-983A-408B-A16F-083F77014E81}" dt="2022-09-13T18:16:58.738" v="7242" actId="9405"/>
          <ac:inkMkLst>
            <pc:docMk/>
            <pc:sldMk cId="4048764079" sldId="4722"/>
            <ac:inkMk id="11" creationId="{C3C01465-E027-8EE2-326C-0E6483123E56}"/>
          </ac:inkMkLst>
        </pc:inkChg>
        <pc:inkChg chg="add">
          <ac:chgData name="Becker (FVSHKBW)" userId="e546bb74-ddab-4b6e-ab6d-b37f804f5bff" providerId="ADAL" clId="{2416CE01-983A-408B-A16F-083F77014E81}" dt="2022-09-13T18:17:05.390" v="7243" actId="9405"/>
          <ac:inkMkLst>
            <pc:docMk/>
            <pc:sldMk cId="4048764079" sldId="4722"/>
            <ac:inkMk id="12" creationId="{DD69CE5B-05BD-5FC1-53F8-F787F06385F7}"/>
          </ac:inkMkLst>
        </pc:inkChg>
        <pc:inkChg chg="add">
          <ac:chgData name="Becker (FVSHKBW)" userId="e546bb74-ddab-4b6e-ab6d-b37f804f5bff" providerId="ADAL" clId="{2416CE01-983A-408B-A16F-083F77014E81}" dt="2022-09-13T18:17:10.122" v="7244" actId="9405"/>
          <ac:inkMkLst>
            <pc:docMk/>
            <pc:sldMk cId="4048764079" sldId="4722"/>
            <ac:inkMk id="13" creationId="{A30974E4-4717-2D81-8253-0F67CF0CC481}"/>
          </ac:inkMkLst>
        </pc:inkChg>
        <pc:inkChg chg="add del">
          <ac:chgData name="Becker (FVSHKBW)" userId="e546bb74-ddab-4b6e-ab6d-b37f804f5bff" providerId="ADAL" clId="{2416CE01-983A-408B-A16F-083F77014E81}" dt="2022-09-13T18:18:19.065" v="7273" actId="9405"/>
          <ac:inkMkLst>
            <pc:docMk/>
            <pc:sldMk cId="4048764079" sldId="4722"/>
            <ac:inkMk id="14" creationId="{967E0578-F1C2-89DE-3539-7D2671F3B5B0}"/>
          </ac:inkMkLst>
        </pc:inkChg>
      </pc:sldChg>
      <pc:sldChg chg="addSp delSp modSp add mod modNotesTx">
        <pc:chgData name="Becker (FVSHKBW)" userId="e546bb74-ddab-4b6e-ab6d-b37f804f5bff" providerId="ADAL" clId="{2416CE01-983A-408B-A16F-083F77014E81}" dt="2022-09-13T20:25:31.784" v="9109" actId="6549"/>
        <pc:sldMkLst>
          <pc:docMk/>
          <pc:sldMk cId="3194858790" sldId="4723"/>
        </pc:sldMkLst>
        <pc:spChg chg="add mod">
          <ac:chgData name="Becker (FVSHKBW)" userId="e546bb74-ddab-4b6e-ab6d-b37f804f5bff" providerId="ADAL" clId="{2416CE01-983A-408B-A16F-083F77014E81}" dt="2022-09-13T18:29:05.911" v="7449" actId="255"/>
          <ac:spMkLst>
            <pc:docMk/>
            <pc:sldMk cId="3194858790" sldId="4723"/>
            <ac:spMk id="5" creationId="{BBC273D8-7BCD-4F0C-7814-1E53410A171E}"/>
          </ac:spMkLst>
        </pc:spChg>
        <pc:spChg chg="add mod">
          <ac:chgData name="Becker (FVSHKBW)" userId="e546bb74-ddab-4b6e-ab6d-b37f804f5bff" providerId="ADAL" clId="{2416CE01-983A-408B-A16F-083F77014E81}" dt="2022-09-13T18:34:24.400" v="7547" actId="1076"/>
          <ac:spMkLst>
            <pc:docMk/>
            <pc:sldMk cId="3194858790" sldId="4723"/>
            <ac:spMk id="15" creationId="{E34A5550-B041-0B93-D24F-13F4BB8B8FD9}"/>
          </ac:spMkLst>
        </pc:spChg>
        <pc:graphicFrameChg chg="add del mod">
          <ac:chgData name="Becker (FVSHKBW)" userId="e546bb74-ddab-4b6e-ab6d-b37f804f5bff" providerId="ADAL" clId="{2416CE01-983A-408B-A16F-083F77014E81}" dt="2022-09-13T18:27:43.454" v="7369" actId="478"/>
          <ac:graphicFrameMkLst>
            <pc:docMk/>
            <pc:sldMk cId="3194858790" sldId="4723"/>
            <ac:graphicFrameMk id="3" creationId="{EC04CC45-6BD8-D0BD-7070-A47DEAFB488E}"/>
          </ac:graphicFrameMkLst>
        </pc:graphicFrameChg>
        <pc:graphicFrameChg chg="add mod">
          <ac:chgData name="Becker (FVSHKBW)" userId="e546bb74-ddab-4b6e-ab6d-b37f804f5bff" providerId="ADAL" clId="{2416CE01-983A-408B-A16F-083F77014E81}" dt="2022-09-13T18:28:04.410" v="7375" actId="255"/>
          <ac:graphicFrameMkLst>
            <pc:docMk/>
            <pc:sldMk cId="3194858790" sldId="4723"/>
            <ac:graphicFrameMk id="6" creationId="{EC04CC45-6BD8-D0BD-7070-A47DEAFB488E}"/>
          </ac:graphicFrameMkLst>
        </pc:graphicFrameChg>
        <pc:picChg chg="del">
          <ac:chgData name="Becker (FVSHKBW)" userId="e546bb74-ddab-4b6e-ab6d-b37f804f5bff" providerId="ADAL" clId="{2416CE01-983A-408B-A16F-083F77014E81}" dt="2022-09-13T18:18:34.787" v="7275" actId="478"/>
          <ac:picMkLst>
            <pc:docMk/>
            <pc:sldMk cId="3194858790" sldId="4723"/>
            <ac:picMk id="7" creationId="{8C01B77A-CD2D-66CE-E43C-ECCB73FD3BCD}"/>
          </ac:picMkLst>
        </pc:picChg>
        <pc:picChg chg="mod">
          <ac:chgData name="Becker (FVSHKBW)" userId="e546bb74-ddab-4b6e-ab6d-b37f804f5bff" providerId="ADAL" clId="{2416CE01-983A-408B-A16F-083F77014E81}" dt="2022-09-13T18:21:36.074" v="7343" actId="1076"/>
          <ac:picMkLst>
            <pc:docMk/>
            <pc:sldMk cId="3194858790" sldId="4723"/>
            <ac:picMk id="9" creationId="{BFB4F2F2-621C-F533-D727-75492AE90F33}"/>
          </ac:picMkLst>
        </pc:picChg>
        <pc:inkChg chg="del">
          <ac:chgData name="Becker (FVSHKBW)" userId="e546bb74-ddab-4b6e-ab6d-b37f804f5bff" providerId="ADAL" clId="{2416CE01-983A-408B-A16F-083F77014E81}" dt="2022-09-13T18:18:38.317" v="7277" actId="478"/>
          <ac:inkMkLst>
            <pc:docMk/>
            <pc:sldMk cId="3194858790" sldId="4723"/>
            <ac:inkMk id="10" creationId="{4DC5D92D-69E3-5ACF-9491-FFF64A93EBAD}"/>
          </ac:inkMkLst>
        </pc:inkChg>
        <pc:inkChg chg="del">
          <ac:chgData name="Becker (FVSHKBW)" userId="e546bb74-ddab-4b6e-ab6d-b37f804f5bff" providerId="ADAL" clId="{2416CE01-983A-408B-A16F-083F77014E81}" dt="2022-09-13T18:18:37.447" v="7276" actId="478"/>
          <ac:inkMkLst>
            <pc:docMk/>
            <pc:sldMk cId="3194858790" sldId="4723"/>
            <ac:inkMk id="11" creationId="{C3C01465-E027-8EE2-326C-0E6483123E56}"/>
          </ac:inkMkLst>
        </pc:inkChg>
        <pc:inkChg chg="del">
          <ac:chgData name="Becker (FVSHKBW)" userId="e546bb74-ddab-4b6e-ab6d-b37f804f5bff" providerId="ADAL" clId="{2416CE01-983A-408B-A16F-083F77014E81}" dt="2022-09-13T18:18:39.784" v="7279" actId="478"/>
          <ac:inkMkLst>
            <pc:docMk/>
            <pc:sldMk cId="3194858790" sldId="4723"/>
            <ac:inkMk id="12" creationId="{DD69CE5B-05BD-5FC1-53F8-F787F06385F7}"/>
          </ac:inkMkLst>
        </pc:inkChg>
        <pc:inkChg chg="del">
          <ac:chgData name="Becker (FVSHKBW)" userId="e546bb74-ddab-4b6e-ab6d-b37f804f5bff" providerId="ADAL" clId="{2416CE01-983A-408B-A16F-083F77014E81}" dt="2022-09-13T18:18:39.127" v="7278" actId="478"/>
          <ac:inkMkLst>
            <pc:docMk/>
            <pc:sldMk cId="3194858790" sldId="4723"/>
            <ac:inkMk id="13" creationId="{A30974E4-4717-2D81-8253-0F67CF0CC481}"/>
          </ac:inkMkLst>
        </pc:inkChg>
        <pc:inkChg chg="del">
          <ac:chgData name="Becker (FVSHKBW)" userId="e546bb74-ddab-4b6e-ab6d-b37f804f5bff" providerId="ADAL" clId="{2416CE01-983A-408B-A16F-083F77014E81}" dt="2022-09-13T18:18:41.705" v="7280" actId="478"/>
          <ac:inkMkLst>
            <pc:docMk/>
            <pc:sldMk cId="3194858790" sldId="4723"/>
            <ac:inkMk id="14" creationId="{967E0578-F1C2-89DE-3539-7D2671F3B5B0}"/>
          </ac:inkMkLst>
        </pc:inkChg>
      </pc:sldChg>
      <pc:sldChg chg="addSp delSp add del mod">
        <pc:chgData name="Becker (FVSHKBW)" userId="e546bb74-ddab-4b6e-ab6d-b37f804f5bff" providerId="ADAL" clId="{2416CE01-983A-408B-A16F-083F77014E81}" dt="2022-09-13T18:18:16.145" v="7271" actId="2890"/>
        <pc:sldMkLst>
          <pc:docMk/>
          <pc:sldMk cId="3368268426" sldId="4723"/>
        </pc:sldMkLst>
        <pc:inkChg chg="add del">
          <ac:chgData name="Becker (FVSHKBW)" userId="e546bb74-ddab-4b6e-ab6d-b37f804f5bff" providerId="ADAL" clId="{2416CE01-983A-408B-A16F-083F77014E81}" dt="2022-09-13T18:18:15.764" v="7270" actId="9405"/>
          <ac:inkMkLst>
            <pc:docMk/>
            <pc:sldMk cId="3368268426" sldId="4723"/>
            <ac:inkMk id="3" creationId="{6B0AE8E4-D120-CE2B-736B-3B8F08AE44FC}"/>
          </ac:inkMkLst>
        </pc:inkChg>
        <pc:inkChg chg="add del">
          <ac:chgData name="Becker (FVSHKBW)" userId="e546bb74-ddab-4b6e-ab6d-b37f804f5bff" providerId="ADAL" clId="{2416CE01-983A-408B-A16F-083F77014E81}" dt="2022-09-13T18:18:15.396" v="7269" actId="9405"/>
          <ac:inkMkLst>
            <pc:docMk/>
            <pc:sldMk cId="3368268426" sldId="4723"/>
            <ac:inkMk id="4" creationId="{94D13165-E01A-B169-2186-6E0124BEA1FB}"/>
          </ac:inkMkLst>
        </pc:inkChg>
        <pc:inkChg chg="add del">
          <ac:chgData name="Becker (FVSHKBW)" userId="e546bb74-ddab-4b6e-ab6d-b37f804f5bff" providerId="ADAL" clId="{2416CE01-983A-408B-A16F-083F77014E81}" dt="2022-09-13T18:18:15.067" v="7268" actId="9405"/>
          <ac:inkMkLst>
            <pc:docMk/>
            <pc:sldMk cId="3368268426" sldId="4723"/>
            <ac:inkMk id="5" creationId="{7793B2C7-4A0E-1A33-0C49-CB7778B61A56}"/>
          </ac:inkMkLst>
        </pc:inkChg>
        <pc:inkChg chg="add del">
          <ac:chgData name="Becker (FVSHKBW)" userId="e546bb74-ddab-4b6e-ab6d-b37f804f5bff" providerId="ADAL" clId="{2416CE01-983A-408B-A16F-083F77014E81}" dt="2022-09-13T18:18:14.654" v="7267" actId="9405"/>
          <ac:inkMkLst>
            <pc:docMk/>
            <pc:sldMk cId="3368268426" sldId="4723"/>
            <ac:inkMk id="6" creationId="{B8B56949-3207-2B29-008F-3AE7250A5DC7}"/>
          </ac:inkMkLst>
        </pc:inkChg>
        <pc:inkChg chg="add del">
          <ac:chgData name="Becker (FVSHKBW)" userId="e546bb74-ddab-4b6e-ab6d-b37f804f5bff" providerId="ADAL" clId="{2416CE01-983A-408B-A16F-083F77014E81}" dt="2022-09-13T18:18:14.293" v="7266" actId="9405"/>
          <ac:inkMkLst>
            <pc:docMk/>
            <pc:sldMk cId="3368268426" sldId="4723"/>
            <ac:inkMk id="8" creationId="{672CF2B0-6485-6981-AFCA-99B1DD0FD4F9}"/>
          </ac:inkMkLst>
        </pc:inkChg>
        <pc:inkChg chg="add del">
          <ac:chgData name="Becker (FVSHKBW)" userId="e546bb74-ddab-4b6e-ab6d-b37f804f5bff" providerId="ADAL" clId="{2416CE01-983A-408B-A16F-083F77014E81}" dt="2022-09-13T18:18:13.859" v="7265" actId="9405"/>
          <ac:inkMkLst>
            <pc:docMk/>
            <pc:sldMk cId="3368268426" sldId="4723"/>
            <ac:inkMk id="15" creationId="{A6D03992-DC8C-265F-21AC-FCF7440229E3}"/>
          </ac:inkMkLst>
        </pc:inkChg>
        <pc:inkChg chg="add del">
          <ac:chgData name="Becker (FVSHKBW)" userId="e546bb74-ddab-4b6e-ab6d-b37f804f5bff" providerId="ADAL" clId="{2416CE01-983A-408B-A16F-083F77014E81}" dt="2022-09-13T18:18:13.491" v="7264" actId="9405"/>
          <ac:inkMkLst>
            <pc:docMk/>
            <pc:sldMk cId="3368268426" sldId="4723"/>
            <ac:inkMk id="16" creationId="{FBC04292-F68D-D1FE-D033-0DA0912E73FD}"/>
          </ac:inkMkLst>
        </pc:inkChg>
        <pc:inkChg chg="add del">
          <ac:chgData name="Becker (FVSHKBW)" userId="e546bb74-ddab-4b6e-ab6d-b37f804f5bff" providerId="ADAL" clId="{2416CE01-983A-408B-A16F-083F77014E81}" dt="2022-09-13T18:18:13.101" v="7263" actId="9405"/>
          <ac:inkMkLst>
            <pc:docMk/>
            <pc:sldMk cId="3368268426" sldId="4723"/>
            <ac:inkMk id="17" creationId="{F52E9E19-3941-AFC8-DB4E-B548247AECC2}"/>
          </ac:inkMkLst>
        </pc:inkChg>
        <pc:inkChg chg="add del">
          <ac:chgData name="Becker (FVSHKBW)" userId="e546bb74-ddab-4b6e-ab6d-b37f804f5bff" providerId="ADAL" clId="{2416CE01-983A-408B-A16F-083F77014E81}" dt="2022-09-13T18:18:12.726" v="7262" actId="9405"/>
          <ac:inkMkLst>
            <pc:docMk/>
            <pc:sldMk cId="3368268426" sldId="4723"/>
            <ac:inkMk id="18" creationId="{1FBE81AE-6274-97C4-D68B-5A30FFE52360}"/>
          </ac:inkMkLst>
        </pc:inkChg>
        <pc:inkChg chg="add del">
          <ac:chgData name="Becker (FVSHKBW)" userId="e546bb74-ddab-4b6e-ab6d-b37f804f5bff" providerId="ADAL" clId="{2416CE01-983A-408B-A16F-083F77014E81}" dt="2022-09-13T18:18:12.337" v="7261" actId="9405"/>
          <ac:inkMkLst>
            <pc:docMk/>
            <pc:sldMk cId="3368268426" sldId="4723"/>
            <ac:inkMk id="19" creationId="{5B028A5B-B468-1DF7-C775-DA2041F38AEA}"/>
          </ac:inkMkLst>
        </pc:inkChg>
        <pc:inkChg chg="add del">
          <ac:chgData name="Becker (FVSHKBW)" userId="e546bb74-ddab-4b6e-ab6d-b37f804f5bff" providerId="ADAL" clId="{2416CE01-983A-408B-A16F-083F77014E81}" dt="2022-09-13T18:18:11.773" v="7260" actId="9405"/>
          <ac:inkMkLst>
            <pc:docMk/>
            <pc:sldMk cId="3368268426" sldId="4723"/>
            <ac:inkMk id="20" creationId="{0CAC077F-1632-592C-A68D-78499FDB1ED2}"/>
          </ac:inkMkLst>
        </pc:inkChg>
      </pc:sldChg>
      <pc:sldChg chg="new del">
        <pc:chgData name="Becker (FVSHKBW)" userId="e546bb74-ddab-4b6e-ab6d-b37f804f5bff" providerId="ADAL" clId="{2416CE01-983A-408B-A16F-083F77014E81}" dt="2022-09-13T18:18:02.224" v="7254" actId="680"/>
        <pc:sldMkLst>
          <pc:docMk/>
          <pc:sldMk cId="2115409786" sldId="4724"/>
        </pc:sldMkLst>
      </pc:sldChg>
      <pc:sldChg chg="add del">
        <pc:chgData name="Becker (FVSHKBW)" userId="e546bb74-ddab-4b6e-ab6d-b37f804f5bff" providerId="ADAL" clId="{2416CE01-983A-408B-A16F-083F77014E81}" dt="2022-09-13T19:38:38.129" v="8374" actId="47"/>
        <pc:sldMkLst>
          <pc:docMk/>
          <pc:sldMk cId="3394088226" sldId="4724"/>
        </pc:sldMkLst>
      </pc:sldChg>
      <pc:sldMasterChg chg="addSp delSp modSp mod">
        <pc:chgData name="Becker (FVSHKBW)" userId="e546bb74-ddab-4b6e-ab6d-b37f804f5bff" providerId="ADAL" clId="{2416CE01-983A-408B-A16F-083F77014E81}" dt="2022-09-08T12:05:04.666" v="55" actId="14100"/>
        <pc:sldMasterMkLst>
          <pc:docMk/>
          <pc:sldMasterMk cId="2437173351" sldId="2147483660"/>
        </pc:sldMasterMkLst>
        <pc:spChg chg="mod">
          <ac:chgData name="Becker (FVSHKBW)" userId="e546bb74-ddab-4b6e-ab6d-b37f804f5bff" providerId="ADAL" clId="{2416CE01-983A-408B-A16F-083F77014E81}" dt="2022-09-08T12:03:42.636" v="39" actId="6549"/>
          <ac:spMkLst>
            <pc:docMk/>
            <pc:sldMasterMk cId="2437173351" sldId="2147483660"/>
            <ac:spMk id="4" creationId="{00000000-0000-0000-0000-000000000000}"/>
          </ac:spMkLst>
        </pc:spChg>
        <pc:picChg chg="del">
          <ac:chgData name="Becker (FVSHKBW)" userId="e546bb74-ddab-4b6e-ab6d-b37f804f5bff" providerId="ADAL" clId="{2416CE01-983A-408B-A16F-083F77014E81}" dt="2022-09-08T12:03:49.325" v="40" actId="478"/>
          <ac:picMkLst>
            <pc:docMk/>
            <pc:sldMasterMk cId="2437173351" sldId="2147483660"/>
            <ac:picMk id="3" creationId="{EAA548CD-93A1-B365-2AA6-516BE9FB870F}"/>
          </ac:picMkLst>
        </pc:picChg>
        <pc:picChg chg="add mod">
          <ac:chgData name="Becker (FVSHKBW)" userId="e546bb74-ddab-4b6e-ab6d-b37f804f5bff" providerId="ADAL" clId="{2416CE01-983A-408B-A16F-083F77014E81}" dt="2022-09-08T12:05:04.666" v="55" actId="14100"/>
          <ac:picMkLst>
            <pc:docMk/>
            <pc:sldMasterMk cId="2437173351" sldId="2147483660"/>
            <ac:picMk id="8" creationId="{17CA4765-1727-A59A-4171-31530732BFCF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\Downloads\diese-berufe-werden-imme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B7-4E2F-8120-ECE2DABDB0AE}"/>
              </c:ext>
            </c:extLst>
          </c:dPt>
          <c:dPt>
            <c:idx val="1"/>
            <c:bubble3D val="0"/>
            <c:spPr>
              <a:solidFill>
                <a:srgbClr val="009AD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B7-4E2F-8120-ECE2DABDB0A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B7-4E2F-8120-ECE2DABDB0AE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B7-4E2F-8120-ECE2DABDB0AE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16-45C9-B1DD-AFEBD0461AC8}"/>
              </c:ext>
            </c:extLst>
          </c:dPt>
          <c:dLbls>
            <c:dLbl>
              <c:idx val="1"/>
              <c:layout>
                <c:manualLayout>
                  <c:x val="0.18214866479388428"/>
                  <c:y val="-0.127387702465195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B7-4E2F-8120-ECE2DABDB0AE}"/>
                </c:ext>
              </c:extLst>
            </c:dLbl>
            <c:dLbl>
              <c:idx val="2"/>
              <c:layout>
                <c:manualLayout>
                  <c:x val="0.14329173497335479"/>
                  <c:y val="0.151120657779733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B7-4E2F-8120-ECE2DABDB0AE}"/>
                </c:ext>
              </c:extLst>
            </c:dLbl>
            <c:dLbl>
              <c:idx val="4"/>
              <c:layout>
                <c:manualLayout>
                  <c:x val="8.7545216098477499E-3"/>
                  <c:y val="3.69575596755362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16-45C9-B1DD-AFEBD0461AC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unter 5</c:v>
                </c:pt>
                <c:pt idx="1">
                  <c:v>5-9 MA</c:v>
                </c:pt>
                <c:pt idx="2">
                  <c:v>10-19 MA</c:v>
                </c:pt>
                <c:pt idx="3">
                  <c:v>20-49 MA</c:v>
                </c:pt>
                <c:pt idx="4">
                  <c:v>50 und mehr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56.5</c:v>
                </c:pt>
                <c:pt idx="1">
                  <c:v>24.3</c:v>
                </c:pt>
                <c:pt idx="2">
                  <c:v>13.9</c:v>
                </c:pt>
                <c:pt idx="3">
                  <c:v>5.3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6-45C9-B1DD-AFEBD0461AC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Schulabgänger nach Klassenstufe 4 in </a:t>
            </a:r>
            <a:br>
              <a:rPr lang="de-DE" dirty="0"/>
            </a:br>
            <a:r>
              <a:rPr lang="de-DE" dirty="0"/>
              <a:t>Baden-Württemberg insgesamt</a:t>
            </a:r>
          </a:p>
        </c:rich>
      </c:tx>
      <c:layout>
        <c:manualLayout>
          <c:xMode val="edge"/>
          <c:yMode val="edge"/>
          <c:x val="0.17376352228225792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ctr">
                  <a:defRPr/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Schulübergänger!$B$15:$B$26</c:f>
              <c:strCache>
                <c:ptCount val="12"/>
                <c:pt idx="0">
                  <c:v>2007/08</c:v>
                </c:pt>
                <c:pt idx="1">
                  <c:v>2008/09</c:v>
                </c:pt>
                <c:pt idx="2">
                  <c:v>2009/10</c:v>
                </c:pt>
                <c:pt idx="3">
                  <c:v>2010/11</c:v>
                </c:pt>
                <c:pt idx="4">
                  <c:v>2011/12</c:v>
                </c:pt>
                <c:pt idx="5">
                  <c:v>2012/13</c:v>
                </c:pt>
                <c:pt idx="6">
                  <c:v>2013/14</c:v>
                </c:pt>
                <c:pt idx="7">
                  <c:v>2014/15</c:v>
                </c:pt>
                <c:pt idx="8">
                  <c:v>2015/16</c:v>
                </c:pt>
                <c:pt idx="9">
                  <c:v>2016/17</c:v>
                </c:pt>
                <c:pt idx="10">
                  <c:v>2017/18</c:v>
                </c:pt>
                <c:pt idx="11">
                  <c:v>2018/19</c:v>
                </c:pt>
              </c:strCache>
            </c:strRef>
          </c:cat>
          <c:val>
            <c:numRef>
              <c:f>Schulübergänger!$C$15:$C$26</c:f>
              <c:numCache>
                <c:formatCode>#,##0</c:formatCode>
                <c:ptCount val="12"/>
                <c:pt idx="0">
                  <c:v>112735</c:v>
                </c:pt>
                <c:pt idx="1">
                  <c:v>109203</c:v>
                </c:pt>
                <c:pt idx="2">
                  <c:v>107143</c:v>
                </c:pt>
                <c:pt idx="3">
                  <c:v>104840</c:v>
                </c:pt>
                <c:pt idx="4">
                  <c:v>100276</c:v>
                </c:pt>
                <c:pt idx="5">
                  <c:v>94757</c:v>
                </c:pt>
                <c:pt idx="6">
                  <c:v>93657</c:v>
                </c:pt>
                <c:pt idx="7">
                  <c:v>91804</c:v>
                </c:pt>
                <c:pt idx="8">
                  <c:v>91715</c:v>
                </c:pt>
                <c:pt idx="9">
                  <c:v>91094</c:v>
                </c:pt>
                <c:pt idx="10">
                  <c:v>91444</c:v>
                </c:pt>
                <c:pt idx="11">
                  <c:v>93115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8-43BF-A65D-F4F377AD4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6682728"/>
        <c:axId val="1"/>
      </c:barChart>
      <c:catAx>
        <c:axId val="606682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80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60668272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'diese-berufe-werden-imme'!$B$1</c:f>
              <c:strCache>
                <c:ptCount val="1"/>
                <c:pt idx="0">
                  <c:v>Sanitär-, Heizungs- und Klimatechnik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'diese-berufe-werden-imme'!$A$2:$A$7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xVal>
          <c:yVal>
            <c:numRef>
              <c:f>'diese-berufe-werden-imme'!$B$2:$B$7</c:f>
              <c:numCache>
                <c:formatCode>0.0%</c:formatCode>
                <c:ptCount val="6"/>
                <c:pt idx="0">
                  <c:v>0</c:v>
                </c:pt>
                <c:pt idx="1">
                  <c:v>4.3999999999999997E-2</c:v>
                </c:pt>
                <c:pt idx="2">
                  <c:v>9.1999999999999998E-2</c:v>
                </c:pt>
                <c:pt idx="3">
                  <c:v>0.13900000000000001</c:v>
                </c:pt>
                <c:pt idx="4">
                  <c:v>0.153</c:v>
                </c:pt>
                <c:pt idx="5">
                  <c:v>0.22800000000000001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AA-4E0B-90C4-CF5452DCE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028928"/>
        <c:axId val="1491898560"/>
      </c:scatterChart>
      <c:valAx>
        <c:axId val="1331028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1898560"/>
        <c:crosses val="autoZero"/>
        <c:crossBetween val="midCat"/>
      </c:valAx>
      <c:valAx>
        <c:axId val="14918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31028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B7-4E2F-8120-ECE2DABDB0AE}"/>
              </c:ext>
            </c:extLst>
          </c:dPt>
          <c:dPt>
            <c:idx val="1"/>
            <c:bubble3D val="0"/>
            <c:spPr>
              <a:solidFill>
                <a:srgbClr val="009AD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B7-4E2F-8120-ECE2DABDB0AE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B7-4E2F-8120-ECE2DABDB0AE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B7-4E2F-8120-ECE2DABDB0AE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16-45C9-B1DD-AFEBD0461AC8}"/>
              </c:ext>
            </c:extLst>
          </c:dPt>
          <c:dLbls>
            <c:dLbl>
              <c:idx val="1"/>
              <c:layout>
                <c:manualLayout>
                  <c:x val="0.18214866479388428"/>
                  <c:y val="-0.127387702465195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B7-4E2F-8120-ECE2DABDB0AE}"/>
                </c:ext>
              </c:extLst>
            </c:dLbl>
            <c:dLbl>
              <c:idx val="2"/>
              <c:layout>
                <c:manualLayout>
                  <c:x val="0.14329173497335479"/>
                  <c:y val="0.1511206577797336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B7-4E2F-8120-ECE2DABDB0AE}"/>
                </c:ext>
              </c:extLst>
            </c:dLbl>
            <c:dLbl>
              <c:idx val="4"/>
              <c:layout>
                <c:manualLayout>
                  <c:x val="8.7545216098477499E-3"/>
                  <c:y val="3.69575596755362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16-45C9-B1DD-AFEBD0461AC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unter 5</c:v>
                </c:pt>
                <c:pt idx="1">
                  <c:v>5-9 MA</c:v>
                </c:pt>
                <c:pt idx="2">
                  <c:v>10-19 MA</c:v>
                </c:pt>
                <c:pt idx="3">
                  <c:v>20-49 MA</c:v>
                </c:pt>
                <c:pt idx="4">
                  <c:v>50 und mehr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56.5</c:v>
                </c:pt>
                <c:pt idx="1">
                  <c:v>24.3</c:v>
                </c:pt>
                <c:pt idx="2">
                  <c:v>13.9</c:v>
                </c:pt>
                <c:pt idx="3">
                  <c:v>5.3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16-45C9-B1DD-AFEBD0461AC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0.0354</cdr:x>
      <cdr:y>0.15803</cdr:y>
    </cdr:from>
    <cdr:to>
      <cdr:x>0.86397</cdr:x>
      <cdr:y>0.26126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0434" y="848469"/>
          <a:ext cx="7265615" cy="5542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27432" tIns="22860" rIns="27432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de-DE" sz="600" b="0" i="1" u="none" strike="noStrike" baseline="0" dirty="0">
              <a:solidFill>
                <a:srgbClr val="000000"/>
              </a:solidFill>
              <a:latin typeface="Arial"/>
              <a:cs typeface="Arial"/>
            </a:rPr>
            <a:t>FV SHK Baden-Württemberg; Quelle: Statistisches Landesamt BW</a:t>
          </a:r>
        </a:p>
        <a:p xmlns:a="http://schemas.openxmlformats.org/drawingml/2006/main">
          <a:pPr algn="ctr" rtl="0">
            <a:defRPr sz="1000"/>
          </a:pPr>
          <a:endParaRPr lang="de-DE" sz="600" b="0" i="1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3T18:16:50.0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37,'578'0,"-563"0,0 2,0 0,0 1,0 1,0 0,0 0,22 12,3 0,-22-10,0-1,0-1,0 0,1-2,22 1,98-6,-50 0,1870 3,-1925-2,0-1,41-10,-36 6,50-3,552 6,-329 7,-278-5,0-1,38-9,-34 5,55-3,-37 8,91-16,-68 8,-1 4,142 7,-82 1,2157-2,-2266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3T18:16:58.7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1 140,'11'1,"0"0,-1 1,1 0,19 7,31 6,58 0,-42-4,89 1,1455-13,-1507 5,140 25,-104-9,976 66,-690-38,-234-20,435 1,-239-21,262 32,30-29,-135-9,-336 15,81 3,2545-22,-2779-4,-63 6,-1-1,0 1,1-1,-1 1,1-1,-1 0,0 1,0-1,0 0,1-1,-1 1,0 0,0-1,0 1,-1-1,1 1,0-1,-1 0,1 0,-1 0,1 0,-1 0,0 0,2-4,-4 4,1 0,0 0,-1 0,1 1,-1-1,0 0,0 0,0 0,0 1,0-1,0 0,0 1,0-1,-1 1,1 0,-1-1,1 1,-1 0,1 0,-1 0,0 0,1 0,-1 0,0 0,0 1,0-1,-3 0,-63-18,60 17,-345-50,-8 28,249 18,-1248-16,649 21,212-15,-116 0,285-1,145 4,-18 1,-492-16,578 22,0-5,-128-30,30 4,-214-30,333 59,-174 8,114 3,112-4,-1 2,1 1,0 3,0 1,-49 15,58-10,-71 11,89-17,31 1,41 0,617 12,-472-18,2100-35,320 2,-2043 67,-250-30,-172-7,7828 3,-7785-17,-20 0,-135 13,1-1,79-21,-82 15,1 2,0 2,45-1,-58 7,51 0,112-16,-90 7,-1 3,122 9,-70 0,762-2,-896 1,1 2,-1-1,25 8,26 4,-44-11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3T18:17:05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1 274,'46'0,"1128"-32,-355-4,4 36,-358 2,56 15,-19 0,926-18,-1115 18,-47-1,-178-15,385 19,161-2,-142-9,1409 15,-1274-27,-599 3,1124-21,-640 4,16-1,-64 3,184-15,-418 4,279-19,465-22,-765 48,317-1,-155 12,-342 6,669-38,152 25,-526 18,-35-5,319 5,-366 12,83 3,123 17,-38-1,109-33,-237-3,-240 4,74 13,-70-7,52 1,169-11,89 4,-239 18,-85-14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3T18:17:10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1 102,'38'2,"1"3,-1 1,60 17,27 5,259 6,3-33,62 3,-299 12,25 1,555-14,299 8,1683 13,-1833-27,1999 3,-2825-3,0-2,92-21,15-3,-101 22,485-71,-387 56,36-8,-112 15,0 4,0 2,119 5,-146 2,76-13,44-1,523 17,-670 0,0 2,41 9,12 2,-52-11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3T18:17:24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24575,'2201'0'-1365,"-2172"0"-5461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748" cy="540684"/>
          </a:xfrm>
          <a:prstGeom prst="rect">
            <a:avLst/>
          </a:prstGeom>
        </p:spPr>
        <p:txBody>
          <a:bodyPr vert="horz" lIns="95548" tIns="47774" rIns="95548" bIns="4777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6573" y="2"/>
            <a:ext cx="2919748" cy="540684"/>
          </a:xfrm>
          <a:prstGeom prst="rect">
            <a:avLst/>
          </a:prstGeom>
        </p:spPr>
        <p:txBody>
          <a:bodyPr vert="horz" lIns="95548" tIns="47774" rIns="95548" bIns="47774" rtlCol="0"/>
          <a:lstStyle>
            <a:lvl1pPr algn="r">
              <a:defRPr sz="1300"/>
            </a:lvl1pPr>
          </a:lstStyle>
          <a:p>
            <a:fld id="{F49B6C5B-4DC5-44BB-9E7F-DC39308529AD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4563" y="539750"/>
            <a:ext cx="4846637" cy="363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8" tIns="47774" rIns="95548" bIns="4777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93296" y="4355432"/>
            <a:ext cx="5570799" cy="5073797"/>
          </a:xfrm>
          <a:prstGeom prst="rect">
            <a:avLst/>
          </a:prstGeom>
        </p:spPr>
        <p:txBody>
          <a:bodyPr vert="horz" lIns="95548" tIns="47774" rIns="95548" bIns="4777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10235581"/>
            <a:ext cx="2919748" cy="540683"/>
          </a:xfrm>
          <a:prstGeom prst="rect">
            <a:avLst/>
          </a:prstGeom>
        </p:spPr>
        <p:txBody>
          <a:bodyPr vert="horz" lIns="95548" tIns="47774" rIns="95548" bIns="4777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6573" y="10235581"/>
            <a:ext cx="2919748" cy="540683"/>
          </a:xfrm>
          <a:prstGeom prst="rect">
            <a:avLst/>
          </a:prstGeom>
        </p:spPr>
        <p:txBody>
          <a:bodyPr vert="horz" lIns="95548" tIns="47774" rIns="95548" bIns="47774" rtlCol="0" anchor="b"/>
          <a:lstStyle>
            <a:lvl1pPr algn="r">
              <a:defRPr sz="1300"/>
            </a:lvl1pPr>
          </a:lstStyle>
          <a:p>
            <a:fld id="{2FA4A7C1-459E-48FC-98BB-F8CB00CFA1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8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2975" y="542925"/>
            <a:ext cx="4846638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Vereinbart, dass ich insbesondere auf die Themen Material und Fachkräfte eingehe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96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Graphik einer Umfrage unseres Zentralverbandes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15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Aktuell: Engpass Nr. 1 (Lieferfristen Wärmepumpe: 6 – 12 Monate, teilweise länger, aber Ausnahmen bei verschiedenen Herstellern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Internationale Lieferketten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Umstellung Heizungsindustrie auf Wärmepumpe seit 24.02. (nicht alle über einen Kamm scheren) 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Wird mittelfristig gelöst: in den kommenden 2-3 Jahren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So lange Zeit, den potentiellen Engpass Fachkräfte anzugehen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Auswirkungen: 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Koordination der Aufträge, 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Verschieben von Aufträgen, 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Abstimmung mit anderen Gewerken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Deutlich höherer Aufwand pro Auftrag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Risiko von Angeboten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Preis bei Lieferung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42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2975" y="541338"/>
            <a:ext cx="4846638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6242" lvl="0" indent="-285750">
              <a:buFont typeface="Wingdings" panose="05000000000000000000" pitchFamily="2" charset="2"/>
              <a:buChar char="§"/>
            </a:pPr>
            <a:r>
              <a:rPr lang="de-DE" dirty="0"/>
              <a:t>Trotzdem kann die SHK-Branche nicht klagen</a:t>
            </a:r>
          </a:p>
          <a:p>
            <a:pPr marL="306242" lvl="0" indent="-285750">
              <a:buFont typeface="Wingdings" panose="05000000000000000000" pitchFamily="2" charset="2"/>
              <a:buChar char="§"/>
            </a:pPr>
            <a:r>
              <a:rPr lang="de-DE" dirty="0"/>
              <a:t>Heizung / Lüftung: (gelb), rund 17 Wochen Auftragsreichweite: 4 Monate</a:t>
            </a:r>
          </a:p>
          <a:p>
            <a:pPr marL="763442" lvl="1" indent="-285750">
              <a:buFont typeface="Wingdings" panose="05000000000000000000" pitchFamily="2" charset="2"/>
              <a:buChar char="§"/>
            </a:pPr>
            <a:r>
              <a:rPr lang="de-DE" dirty="0"/>
              <a:t>leichter Rückgang zum April</a:t>
            </a:r>
          </a:p>
          <a:p>
            <a:pPr marL="763442" lvl="1" indent="-285750">
              <a:buFont typeface="Wingdings" panose="05000000000000000000" pitchFamily="2" charset="2"/>
              <a:buChar char="§"/>
            </a:pPr>
            <a:r>
              <a:rPr lang="de-DE" dirty="0"/>
              <a:t>Gleiches Niveau wie 2021</a:t>
            </a:r>
          </a:p>
          <a:p>
            <a:pPr marL="763442" lvl="1" indent="-285750">
              <a:buFont typeface="Wingdings" panose="05000000000000000000" pitchFamily="2" charset="2"/>
              <a:buChar char="§"/>
            </a:pPr>
            <a:r>
              <a:rPr lang="de-DE" dirty="0"/>
              <a:t>Steigerung im Vergleich zu 2020</a:t>
            </a:r>
          </a:p>
          <a:p>
            <a:pPr marL="763442" lvl="1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306242" lvl="0" indent="-285750">
              <a:buFont typeface="Wingdings" panose="05000000000000000000" pitchFamily="2" charset="2"/>
              <a:buChar char="§"/>
            </a:pPr>
            <a:r>
              <a:rPr lang="de-DE" dirty="0"/>
              <a:t>Sanitär und Klempner hinken deutlich hinter Heizung her)</a:t>
            </a:r>
          </a:p>
          <a:p>
            <a:pPr marL="20492" lvl="0" indent="0">
              <a:buFont typeface="Arial" panose="020B0604020202020204" pitchFamily="34" charset="0"/>
              <a:buNone/>
            </a:pPr>
            <a:endParaRPr lang="de-DE" dirty="0"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15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Frühjahrszahlen ZVSHK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Noch nie einen so guten Bestand gehabt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Energiewende trifft auf eine sehr gut ausgelastete Branche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24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Zwischenfazit: Wirtschaftliche Situation und Aussichten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591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2975" y="541338"/>
            <a:ext cx="4846638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692" lvl="1"/>
            <a:endParaRPr lang="de-DE"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087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Diese Schlagzeilen kennen Sie. 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Personalmangel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Fachkräftemange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Azubimangel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866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Und tatsächlich </a:t>
            </a:r>
          </a:p>
          <a:p>
            <a:pPr marL="165364" marR="0" lvl="0" indent="-16536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die Kurve der offenen Stellen verläuft fast im Gleichklang mit dem Auftragsbestand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Auch hier Bundeszahlen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Im Frühjahr 2020 zurück gegangen (Corona), dann aber wieder gestiegen.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Wir haben noch selten so viele offene Stellen gehabt. 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06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Unser Zentralverband hat dann sogar hochgerechnet, dass es im SHK-Handwerk insgesamt fast 100.000 offene Stellen gibt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Rund 40.000 technische Mitarbeiter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26.000 kaufmännische Mitarbeiter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Über 30.000 Azubis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Keiner will offensichtlich mehr ins SHK-Handwerk.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Jetzt frage ich Sie?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Wie ist aus Ihrer Sicht die Entwicklung im SHK-Handwerk?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Mehr Beschäftigte oder weniger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140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2975" y="541338"/>
            <a:ext cx="4846638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Beschäftigte im SHK-Bereich in Baden-Württemberg 2021 in den Gewerken Installation, Heizungsbau und Klempnerei in Baden-Württemberg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ca. 50.133: wieder über 50.000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Trotz zahlreichen Mitarbeitern, die in den Ruhestand gegen, die Branche wächst gegen den Trend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Entwicklung der Zahl der Beschäftigten 2020 / 2021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+ 1,3 % (Vorjahr: +1,2%)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de-DE" dirty="0"/>
              <a:t>1. Quartal 2021: + 1,5 % (vorl.)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de-DE" dirty="0"/>
              <a:t>2. Quartal 2021: + 1,7 % (vorl.)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de-DE" dirty="0"/>
              <a:t>3. Quartal 2021: + 1,2 % (vorl.)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4. Quartal 2021: + 0,7 % 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28600"/>
            <a:endParaRPr lang="de-DE" sz="1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40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Zunächst unseren Verband kurz vorstellen: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Dachverband von 46 Innungen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3200 Mitgliedsbetriebe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Aufgaben / Tätigkeiten: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Interessenvertretung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Beratung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Aus- und Weiterbildung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Unterstützung der Innungen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75 Jahre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445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2975" y="541338"/>
            <a:ext cx="4846638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Branche ist in den letzten Jahren Jahr für Jahr gewachsen.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Beschäftigtenzahlen sind gestiegen.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Klempner mit dabei. Klempner ist eigentlich der, der Metalldächer oder Regenrinnen macht.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Stala</a:t>
            </a: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weist das so aus, ist aber vernachlässigbar. 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Branche ist seit Jahren gewachsen, auch nach Abzug der Mitarbeiter, die in Rente gehen.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 es klar zu sagen, auch wenn sich das widersprüchlich anhört: Wir wachsen, haben aber trotzdem einen hohen weiteren Fachkräftebedarf</a:t>
            </a:r>
          </a:p>
          <a:p>
            <a:pPr marL="514350" lvl="0" indent="-285750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Jeder Betrieb würde gerne mindestens einen Mitarbeiter einstellen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278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Was können wir dagegen tun?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Zuwanderung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Helfer: Umstrukturierung der Arbeit, teurer Anlagenmechaniker nicht fürs rausreisen von alter Heizungsanlage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Quereinsteiger / Teilqualifikation. KFZ-Mechatroniker für KWK, der kennt einen Motor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Teilqualifikation nur aufbauend auf eine ordentliche Ausbildung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Und sonst hilft nur eines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173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1388" y="541338"/>
            <a:ext cx="4849812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492" lvl="0"/>
            <a:r>
              <a:rPr lang="de-DE" dirty="0">
                <a:cs typeface="Calibri" panose="020F0502020204030204"/>
              </a:rPr>
              <a:t>Wie sieht es dann beim Berufsnachwuchs aus. </a:t>
            </a:r>
          </a:p>
          <a:p>
            <a:pPr marL="20492" lvl="0"/>
            <a:endParaRPr lang="de-DE" dirty="0">
              <a:cs typeface="Calibri" panose="020F0502020204030204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549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Bevor ich Ihnen die Ausbildungszahlen aus Baden-Württemberg zeige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Hier eine Graphik der Schulabgänger nach der 4. Klasse.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Hintergrund: Dauer von 6 Jahren bis Abschluss der Realschule (bislang wichtigste Zielgruppe, gute Realschüler)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Wenn wir nur von Realschülern ausgehen, dann hat ein Kind, das 2015 in die 5. Klasse gekommen ist, im letzten Lehrjahr 2021 seine Lehre begonnen.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Demographische Entwicklung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Zwischen 2007/08 und 2014/15 ist die Schülerzahl (Wechsel nach 4. Klasse) von rd. 113.000 um rd. 21.000 auf rd. 91.000 gesunken.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Rückgang von 18,5 %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Wie wäre jetzt die Entwicklung unserer Ausbildungszahlen zu erwarten?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Negativ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Wie die meisten, die ich ganz unbedarft frage vermuten, dass das SHK-Handwerk eine deutlich negative Ausbildungsentwicklung hat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889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9175" y="558800"/>
            <a:ext cx="4999038" cy="37496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Gesamtzahlen</a:t>
            </a:r>
            <a:r>
              <a:rPr lang="de-DE" dirty="0"/>
              <a:t> aller 4 Ausbildungsjahre zusammen.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Insgesamt 8 Prozent mehr Auszubildende in den letzten 2 Jahren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15 Prozent mehr Auszubildende seit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Gegen den allgemeinen Trend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368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74725" y="541338"/>
            <a:ext cx="4848225" cy="36369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Entwicklung Lehrlingszahlen 2020 / 2021 Anlagenmechaniker für SHK-Technik 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+ 6,8 % (Vorjahr: +3,8%)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r>
              <a:rPr lang="de-DE" dirty="0"/>
              <a:t>Über 1000 mehr Auszubildende als vor 10 Jahren (bzw. 9 Jahren)</a:t>
            </a:r>
          </a:p>
          <a:p>
            <a:pPr marL="165364" indent="-165364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344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So auch die Neuverträge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Vorsitzender letzte Woche berichtet von Besuch der Berufsschule: Klasse voll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Aussage 1: SHK-Handwerk hat kein klassisches Problem Nachwuchskräfte zu finden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Anlagenmechaniker ist einer der gefragtesten Berufe im Handwerk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Und das seit Jahren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Warum mir das so wichtig ist?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Mein Eindruck ist, wir reden uns schlecht und kaputt.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486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Diese Folie einfach mal zum nachdenken für jeden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ich Jugendlicher wäre oder Eltern eines Jugendlichen und ich lese Schlagzeilen, dass das SHK-Handwerk große Fachkräfte- und Nachwuchsprobleme hat, ich würde da nicht hinwollen. Da muss doch etwas falsch sein.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Ich rede nicht davon, dass das SHK-Handwerk Nachwuchsprobleme hat.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Und ich würde Sie alle bitten, das auch nicht zu tun.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Es ist kontraproduktiv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Jede Schlagzeile zum Thema Fachkräftemangel im SHK-Handwerk schreckt einen Jugendlichen ab, den Beruf zu lernen.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989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Positive Beispiele gibt es aber auch. Hier Kornwestheimer / Marbacher Zeitung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Das sind die Schlagzeilen, die ich produzieren will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Während sich immer weniger junge Menschen für einen Ausbildungsberuf entscheiden, steigen die Ausbildungszahlen zum Anlagenmechaniker SHK seit Jahren an. Woran liegt das? Und was macht den Job so attraktive?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Viele haben den technischen Anspruch noch nicht erkannt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961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72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Insgesamt umfasst die Branche mit den 4 Gewerken in BW über 8000 Betriebe bzw. Rolleneintragungen in der Handwerksrolle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6610 Installateur und Heizungsbauer (Rolleneintragung) (82 Prozent)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Umsatz: hohes Umsatzwachstum in 2020; 2021 teilweise nur Weitergabe von Preiserhöhungen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Rest (18 Prozent)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Ofen- du Luftheizungsbauer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Behälter- und Apparatebauer (Kupferschmiede)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Klempner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12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IW Köln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Im Tagesschau Videotext gefunden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Bundeszahlen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572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Veränderungen der Ausbildungsplatznachfrage im Vergleich zum Basisjahr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Quelle: IW-Fachkräftedatenbank auf Basis der Sonderauswertung der BA und des BIBB, 2022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Daten kann man herunterladen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975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gibt 3 Gruppen, die ein deutlich größeres Problem mit der jetzigen Situation haben als das Handwerk selbst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Industrie und Politik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267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Wir als Handwerk sind aktiv und wie Sie an den Zahlen sehen, auch ganz erfolgreich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Hier nur einige Eindrücke der aktuellen Ausbildungskampagne der Berufsorganisation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Natürlich auch das Thema Klimaschutz aufgegriffen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Hinweis auf ZeitzuStarten.de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179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Zwischenfazit Zukunftsperspektive Handwerk hinsichtlich Fachkräfte und Ausbildung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Mit durchschnittlich 5 Prozent Wachstum zufrieden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Berufsschulen: Ausstattung z.B. im Bereich Wärmepumpen lässt zu wünschen übrig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Betteln um finanzielle Mittel falsch, Füllhorn für Berufsschulen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Qualität: Handwerk ist nicht die Resterampe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Politische Unterstützung: </a:t>
            </a: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Pflichtpraktika im Handwerk an allgemeinbildenden Schulen</a:t>
            </a: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Praktika auch für Lehrer</a:t>
            </a: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Positiv reden, nicht ständig dem Handwerk den schwarzen Peter zuschieben</a:t>
            </a: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Politik und auch Industrie wissen sehr wohl, dass sie eigene Versäumnisse haben</a:t>
            </a: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endParaRPr lang="de-DE" sz="14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 algn="l" defTabSz="914400" rtl="0" eaLnBrk="1" latinLnBrk="0" hangingPunct="1">
              <a:buFont typeface="Wingdings" panose="05000000000000000000" pitchFamily="2" charset="2"/>
              <a:buChar char="§"/>
            </a:pPr>
            <a:r>
              <a:rPr lang="de-DE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Empfehlung. Schnell anfangen: Dauer der Ausbildung, es ist schnell 2030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8724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94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920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Weiterbildung FV: früher mit WBZU: 1 Tag Einführung, 2 Tage Planung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Fachkenntnisse im Bereich Wasserstoff eher gering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1772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Praxis und Erfahrung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Hohe praktische Erfahrung bei Öl- und Gasheizungen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Begrenzte Erfahrungen mit Wärmepumpen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397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Fachverband fragt seit einigen Jahren seine Mitglieder nach der eingebauten Technik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Hier die Ergebnisse seit April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Das zeigt ebenfalls Gas (blau und grau) sowie Öl (orange) ist Standard und bestimmt den Markt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Nächste Graphik: Öl und Gas weggelassen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241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cs typeface="Calibri"/>
              </a:rPr>
              <a:t>Quelle: Strukturanalyse des SHK-Handwerks 2014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>
                <a:cs typeface="Calibri"/>
              </a:rPr>
              <a:t>Alte Zahlen 2014, nicht wesentlich geändert.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60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Rot und braun: Wärmepumpe und Biomasse (Scheitholz, Pellets, Hackschnitzel)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Bemerkenswert: fast zwei Drittel der Betriebe geben 2022 an, Wärmepumpen einzubauen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grün BHKW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284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Folie: alles andere weggelassen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Hier BHKW kleiner 3 kW (dunkelgrün)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BHKW größer 3 kW hellgrün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Ca. 10 Prozent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205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Quelle: Strukturanalyse des SHK-Handwerks 2014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80 Prozent der SHK-Betriebe haben weniger als 10 Mitarbeiter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372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Zwischenfazit Zukunftsperspektive Handwerk KWK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Bislang kein Trend, dass </a:t>
            </a:r>
            <a:r>
              <a:rPr lang="de-DE"/>
              <a:t>Handwerker selbst </a:t>
            </a:r>
            <a:r>
              <a:rPr lang="de-DE" dirty="0"/>
              <a:t>Versorger im Nahwärmenetz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308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476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Vorjahr: 64,1%</a:t>
            </a:r>
          </a:p>
          <a:p>
            <a:r>
              <a:rPr lang="de-DE" dirty="0"/>
              <a:t>Positive Einstellung verschiebt sich weiterhin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028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Vorjahr: 64,1%</a:t>
            </a:r>
          </a:p>
          <a:p>
            <a:r>
              <a:rPr lang="de-DE" dirty="0"/>
              <a:t>Positive Einstellung verschiebt sich weiterhin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2853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0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Hier noch mal nur die Installateur- und Heizungsbaubetriebe als Kuchen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Zeige die Zahlen auch, um nachher abschätzen zu können, welche Betriebe überhaupt für den Einbau von Nachwärmenetzen, BHKW in Frage kommen.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Typischer Betrieb hat 6 bis 8 Mitarbeiter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Um es gleich vorweg zu nehmen: von den 80 Prozent der Betriebe (blau), die weniger wie 10 Mitarbeiter haben, werden nur sehr wenige im Bereich KWK unterwegs sein.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Installateur und Heizungsbau = Sanitärinstallationen, Heizungsbau und Lüftungsanlagen.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An dieser Stelle noch ein Satz zu Umfragen.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Diese Daten aus einer repräsentativen Studie der IFH Göttingen (Basis: Handwerkszählung)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Präsentation weiterer Umfragen ( Verbandsumfragen): nicht repräsentativ im wissenschaftlichen Sinne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2 Kernfehler: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Befragung von Mitgliedsbetrieben = die besseren Betriebe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cs typeface="Calibri"/>
              </a:rPr>
              <a:t>Teilnahme oft der besseren Betriebe im Verband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36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Bevor ich auf die aktuelle wirtschaftliche Situation, die Materialsituation und die Fachkräftesituation komme, will ich zunächst die Stimmung und die verschiedenen Einflüsse beschreiben, die derzeit auf das SHK-Handwerk einprasseln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BEG: vorletzter Schultag in BW, 2-Wochen-Frist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81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Wer will aber gerne nur das Problem sein und sich ständig dem Vorwurf erwehren müssen, etwas nicht gut oder richtig zu machen.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Zumal, die Betriebe und Mitarbeiter, die das Handwerk erlernt haben, ja eigentlich die Lösung sind.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Ergänzung: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Solidarisierung mit Gesamthandwerk: Regierung beachtet nur Große und Verbraucher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Habecks Interview bei Maischberger war da ein Brandbeschleuniger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Verband hat sich hier trotz allem zurückgehalten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26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Engpass: schöneres Wort für Problem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EKS Engpasskonzentrierte Strategie / Wolfgang Mewes: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Minimumgesetz für Pflanzenwachstum (Liebig): Bild Pflanze: Sonne (Licht), Wasser, Nährstoffe, Raum = Wachstum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Politische Rahmenbedingungen: Was ist gewünscht? Verbote, Was wird gefördert? 6 Mio. Wärmepumpen bis 2030? / 500.000 WP ab 2024?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Bearbeitung von Förderanträgen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Kundenwünsche: haben sich teilweise / kurzfristig geändert, weg von billig zu überhaupt vorhanden (langfristig?)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/>
              <a:t>Aber: Bei veränderter wirtschaftlicher Lage / steigenden Zinsen kann der Kunde schnell zum Engpass werden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Material: derzeit Engpass Nr.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Fachkräfte: Lieblingsengpass aller anderen. Alle jammern drüber, keiner tut etwas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906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44563" y="542925"/>
            <a:ext cx="4843462" cy="36337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4A7C1-459E-48FC-98BB-F8CB00CFA1C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49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42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8B0C54-2424-4DE4-976C-15037A77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BC1EB2-022E-419B-BC43-17FAAA00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EC2619-3878-4538-B8B4-370A0A6A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20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113C3-ECFF-41C5-B1CC-8B358B64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651F8-AA16-439F-B18B-59D37887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9BDB3B-3120-4490-9D64-E71696929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21CA478-B147-4B70-A0F1-8A1D16EF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D6C415-7E54-474F-B09E-79DE8EE9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6EB3A5-B622-4368-A445-D7D23241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23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814D5-84B4-4D35-A3E4-43F90F4CA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43F0FA4-0620-428D-BEBC-DDC5B5604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4B4832-32EA-4519-A24E-5F0D77CA4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111667-F05F-446A-9D50-795C49E6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3FABA1-02ED-4303-B70F-53B76405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C5649E-CBA4-4F29-A6EF-B56AF62C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1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F95AF-CF53-403D-BB74-F52D07E8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B8675B-2E17-4AAD-BAE2-16EF2E810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B4C784-7C4D-4303-A140-42B0705A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E77D7A-0FA7-404A-85A3-D1FD0B42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651505-A05A-44F0-BC76-83BF89C8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860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32B3201-CD43-45F7-ACAE-BCAC37317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4E0ED12-663C-4844-9266-AF8563433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55B6E6-0191-4E37-BE38-90C4E396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BEEA91-A402-4DD1-A90B-F814398D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0AFC02-5211-4A50-929C-9CC7AA6C3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20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9">
            <a:extLst>
              <a:ext uri="{FF2B5EF4-FFF2-40B4-BE49-F238E27FC236}">
                <a16:creationId xmlns:a16="http://schemas.microsoft.com/office/drawing/2014/main" id="{15DE241E-5CB1-43E1-89BC-E14D60EF75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"/>
            <a:ext cx="8229600" cy="54868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de-DE" sz="2800" b="1" u="none" kern="1200" dirty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de-DE"/>
              <a:t>HEADLINE BEARBEITEN</a:t>
            </a:r>
          </a:p>
        </p:txBody>
      </p:sp>
      <p:sp>
        <p:nvSpPr>
          <p:cNvPr id="4" name="Inhaltsplatzhalter 13">
            <a:extLst>
              <a:ext uri="{FF2B5EF4-FFF2-40B4-BE49-F238E27FC236}">
                <a16:creationId xmlns:a16="http://schemas.microsoft.com/office/drawing/2014/main" id="{EB2384B9-F39E-4ADD-8680-F8F133179F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1073150"/>
            <a:ext cx="8229600" cy="4711700"/>
          </a:xfrm>
          <a:prstGeom prst="rect">
            <a:avLst/>
          </a:prstGeo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/>
            </a:lvl1pPr>
            <a:lvl2pPr marL="685800" indent="-342900" algn="l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u="none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Überschrift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de-DE" sz="2800" b="1" u="none">
              <a:solidFill>
                <a:srgbClr val="00A3D4"/>
              </a:solidFill>
              <a:latin typeface="Arial" charset="0"/>
              <a:cs typeface="Times New Roman" pitchFamily="18" charset="0"/>
            </a:endParaRPr>
          </a:p>
          <a:p>
            <a:pPr marL="685800" lvl="1" indent="-342900" algn="l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sz="2000" b="1" u="none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Punkt 1</a:t>
            </a:r>
          </a:p>
          <a:p>
            <a:pPr marL="685800" lvl="1" indent="-342900" algn="l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de-DE" sz="2000" b="1" u="none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Punkt 2</a:t>
            </a:r>
          </a:p>
          <a:p>
            <a:pPr marL="685800" lvl="1" indent="-342900" algn="l" fontAlgn="base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de-DE" sz="2000" b="1" u="none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0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9776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62748-2C6F-4C97-B9B5-85AA86036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18A9E5-F9A5-4986-AAEB-3867D0C9B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9D8EFA-B515-4A2F-860E-C219F198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85B06C-9C22-419A-A194-CD66D943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1DD33-F79A-4778-8DB7-35BDE42A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1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0A7A2-1D98-4638-8FCB-81737D12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1B60FB-D133-4851-B23B-BBF838D50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BBEE7A-6E61-4BE2-B4BF-DAD976B1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BF5EE9-55F7-4BA3-B1CB-B9CBE448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98771A-9459-4A08-8ED1-333697D6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85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AAE37-13A2-48B4-9944-FD00DA25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32E129-F04E-4629-8F05-949D502B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E59123-A5CD-4215-9F45-E5FC13F3D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B5A1C7-63F3-4459-BE94-D954D311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543245-B579-4466-8A55-EB888847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983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81E6B-3A8E-4A65-98E4-38921352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6670B5-0AFA-455F-BD2E-45ED39F23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205350-DC82-427B-85F7-F35C1E8F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C9EE45-866B-4FE2-92BA-6B76926B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C43462-6C8B-422F-A499-783CDECD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B78031-C558-479A-A067-05BF9A3D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720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DB37C-5376-4FF9-9EFA-428530CC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2DF27E-DBBB-4A91-AF25-A365B5773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C494F9-1B2D-46AF-B08E-D744AAE23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B44D44-F91D-424A-8914-AB58F166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F73FD6-0B1F-4F8D-8A50-76E6B8D4F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F831F97-B453-4A53-9980-E9CAB4E2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B4EAC2A-0740-4A98-B27E-9AA0E2C2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8A27A19-C111-48BE-A5A3-DEC99594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96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EAB0D-CE05-4DE5-8DDC-9FDD4834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7B9F6A0-7317-4B8A-A7AD-A43C829A3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B9A777-518E-4992-9348-0B4D9B3D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EABCB2-933D-48A0-8D9F-463969A4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6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696607" y="6274433"/>
            <a:ext cx="344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altLang="de-DE" sz="1600" b="1" i="0" u="none" cap="small" baseline="0" dirty="0">
                <a:solidFill>
                  <a:srgbClr val="00A3D4"/>
                </a:solidFill>
                <a:latin typeface="Franklin Gothic Medium" panose="020B0603020102020204" pitchFamily="34" charset="0"/>
                <a:cs typeface="FreesiaUPC" panose="020B0604020202020204" pitchFamily="34" charset="-34"/>
              </a:rPr>
              <a:t>KWK-Tagung 2022</a:t>
            </a:r>
          </a:p>
          <a:p>
            <a: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r>
              <a:rPr lang="de-DE" altLang="de-DE" sz="1600" b="0" i="0" u="none" kern="1200" cap="small" baseline="0" dirty="0">
                <a:solidFill>
                  <a:srgbClr val="00A3D4"/>
                </a:solidFill>
                <a:latin typeface="Franklin Gothic Medium" panose="020B0603020102020204" pitchFamily="34" charset="0"/>
                <a:ea typeface="+mn-ea"/>
                <a:cs typeface="FreesiaUPC" panose="020B0604020202020204" pitchFamily="34" charset="-34"/>
              </a:rPr>
              <a:t>19. September 2022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-8419" y="0"/>
            <a:ext cx="9152419" cy="548680"/>
          </a:xfrm>
          <a:prstGeom prst="rect">
            <a:avLst/>
          </a:prstGeom>
          <a:solidFill>
            <a:srgbClr val="00A3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1" rIns="68580" bIns="34291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sng" strike="noStrike" cap="none" normalizeH="0" baseline="0">
              <a:ln>
                <a:noFill/>
              </a:ln>
              <a:solidFill>
                <a:srgbClr val="00A3D4"/>
              </a:solidFill>
              <a:effectLst/>
              <a:latin typeface="Arial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0" y="6237312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A3D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09320"/>
            <a:ext cx="2136648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CA4765-1727-A59A-4171-31530732BF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51222" y="6268159"/>
            <a:ext cx="1728000" cy="5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7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1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Times New Roman" pitchFamily="18" charset="0"/>
        </a:defRPr>
      </a:lvl2pPr>
      <a:lvl3pPr marL="857229" indent="-171446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Times New Roman" pitchFamily="18" charset="0"/>
        </a:defRPr>
      </a:lvl3pPr>
      <a:lvl4pPr marL="1200121" indent="-171446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itchFamily="18" charset="0"/>
        </a:defRPr>
      </a:lvl4pPr>
      <a:lvl5pPr marL="1543012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5pPr>
      <a:lvl6pPr marL="1885904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8pPr>
      <a:lvl9pPr marL="2914578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631565E-F4B4-423A-B5D7-173E44B2F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1C9377-F6B1-4EEC-ACC2-543B83126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0B8014-002E-41C8-BCB5-71A9B9A8A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DD7AA-143B-43C7-BB4F-3FBF13F62BE3}" type="datetimeFigureOut">
              <a:rPr lang="de-DE" smtClean="0"/>
              <a:t>11.09.2022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BFC315-7304-4B0F-A7A4-AC9C9FD8E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74E4A4-139F-4397-AEA1-5F1AF7161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D8476-EFCB-45CD-9A14-516E16ADB2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88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5.xml"/><Relationship Id="rId3" Type="http://schemas.openxmlformats.org/officeDocument/2006/relationships/image" Target="../media/image27.png"/><Relationship Id="rId7" Type="http://schemas.openxmlformats.org/officeDocument/2006/relationships/customXml" Target="../ink/ink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3.xml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3200" b="1" i="1" dirty="0">
                <a:solidFill>
                  <a:srgbClr val="FFFFFF"/>
                </a:solidFill>
                <a:latin typeface="Arial"/>
              </a:rPr>
              <a:t>              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90" y="1957743"/>
            <a:ext cx="9055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 b="1" dirty="0">
                <a:solidFill>
                  <a:srgbClr val="FFFFFF">
                    <a:lumMod val="50000"/>
                  </a:srgbClr>
                </a:solidFill>
                <a:latin typeface="Arial"/>
                <a:cs typeface="Times New Roman" pitchFamily="18" charset="0"/>
              </a:rPr>
              <a:t>KWK-Tagung 2022</a:t>
            </a:r>
          </a:p>
          <a:p>
            <a:pPr algn="ctr">
              <a:defRPr/>
            </a:pPr>
            <a:r>
              <a:rPr lang="de-DE" sz="2400" dirty="0">
                <a:solidFill>
                  <a:srgbClr val="FFFFFF">
                    <a:lumMod val="50000"/>
                  </a:srgbClr>
                </a:solidFill>
                <a:latin typeface="Arial"/>
                <a:cs typeface="Times New Roman" pitchFamily="18" charset="0"/>
              </a:rPr>
              <a:t>Flexibilität – Wirtschaftlichkeit – auch in Zukunft?</a:t>
            </a:r>
          </a:p>
          <a:p>
            <a:pPr algn="ctr">
              <a:defRPr/>
            </a:pPr>
            <a:endParaRPr lang="de-DE" sz="3200" b="1" dirty="0">
              <a:solidFill>
                <a:srgbClr val="FFFFFF">
                  <a:lumMod val="50000"/>
                </a:srgb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de-DE" sz="3200" b="1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Zukunftsperspektive des Handwerk</a:t>
            </a:r>
          </a:p>
          <a:p>
            <a:pPr algn="ctr">
              <a:defRPr/>
            </a:pPr>
            <a:endParaRPr lang="de-DE" sz="2800" b="1" dirty="0">
              <a:solidFill>
                <a:srgbClr val="FFFFFF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>
              <a:defRPr/>
            </a:pPr>
            <a:r>
              <a:rPr lang="de-DE" sz="2800" b="1" dirty="0">
                <a:solidFill>
                  <a:srgbClr val="FFFFFF">
                    <a:lumMod val="50000"/>
                  </a:srgbClr>
                </a:solidFill>
                <a:latin typeface="Arial"/>
                <a:cs typeface="Times New Roman" pitchFamily="18" charset="0"/>
              </a:rPr>
              <a:t>Wolfgang Becker </a:t>
            </a:r>
          </a:p>
          <a:p>
            <a:pPr algn="ctr">
              <a:defRPr/>
            </a:pPr>
            <a:r>
              <a:rPr lang="de-DE" sz="2800" b="1" dirty="0">
                <a:solidFill>
                  <a:srgbClr val="FFFFFF">
                    <a:lumMod val="50000"/>
                  </a:srgbClr>
                </a:solidFill>
                <a:latin typeface="Arial"/>
                <a:cs typeface="Times New Roman" pitchFamily="18" charset="0"/>
              </a:rPr>
              <a:t>Fachverband SHK Baden-Württemberg</a:t>
            </a:r>
          </a:p>
          <a:p>
            <a:pPr algn="ctr">
              <a:defRPr/>
            </a:pPr>
            <a:endParaRPr lang="de-DE" sz="2800" b="1" dirty="0">
              <a:solidFill>
                <a:srgbClr val="FFFFFF">
                  <a:lumMod val="50000"/>
                </a:srgbClr>
              </a:solidFill>
              <a:latin typeface="Arial"/>
              <a:cs typeface="Times New Roman" pitchFamily="18" charset="0"/>
            </a:endParaRPr>
          </a:p>
          <a:p>
            <a:pPr algn="ctr">
              <a:defRPr/>
            </a:pPr>
            <a:r>
              <a:rPr lang="de-DE" sz="2000" b="1" dirty="0">
                <a:solidFill>
                  <a:srgbClr val="FFFFFF">
                    <a:lumMod val="50000"/>
                  </a:srgbClr>
                </a:solidFill>
                <a:cs typeface="Times New Roman" pitchFamily="18" charset="0"/>
              </a:rPr>
              <a:t>19. September 2022</a:t>
            </a:r>
            <a:endParaRPr lang="de-DE" sz="2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F9616A-B7FF-92BB-7EEA-304D5E02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784" y="584778"/>
            <a:ext cx="4086514" cy="137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8EBAE9-E270-4A06-A691-FACB720A9B49}"/>
              </a:ext>
            </a:extLst>
          </p:cNvPr>
          <p:cNvSpPr txBox="1"/>
          <p:nvPr/>
        </p:nvSpPr>
        <p:spPr>
          <a:xfrm>
            <a:off x="6705601" y="5840972"/>
            <a:ext cx="2317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(ZVSHK, 4 – 2022)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126610" y="583875"/>
            <a:ext cx="885419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Entwicklung Lieferproblematik / Materialengpässe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55D7B0-E5EA-4F18-ADA6-21D7AE43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5" y="1328870"/>
            <a:ext cx="8488070" cy="420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8EBAE9-E270-4A06-A691-FACB720A9B49}"/>
              </a:ext>
            </a:extLst>
          </p:cNvPr>
          <p:cNvSpPr txBox="1"/>
          <p:nvPr/>
        </p:nvSpPr>
        <p:spPr>
          <a:xfrm>
            <a:off x="6766561" y="5840972"/>
            <a:ext cx="2256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(ZVSHK, 7 – 2022)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126610" y="583875"/>
            <a:ext cx="885419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Entwicklung Lieferproblematik / Materialengpässe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30034F-6D88-83E9-6B8F-0EEED9C3C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35" y="1250806"/>
            <a:ext cx="8854197" cy="439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5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B54F355-2021-46B1-829A-30C488A5C60E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>
                <a:solidFill>
                  <a:schemeClr val="bg1"/>
                </a:solidFill>
              </a:rPr>
              <a:t>Ergebnisse Umfrage </a:t>
            </a:r>
            <a:r>
              <a:rPr lang="de-DE" sz="3200" b="1" i="1" u="none" err="1">
                <a:solidFill>
                  <a:schemeClr val="bg1"/>
                </a:solidFill>
              </a:rPr>
              <a:t>WiSit</a:t>
            </a:r>
            <a:r>
              <a:rPr lang="de-DE" sz="3200" b="1" i="1" u="none">
                <a:solidFill>
                  <a:schemeClr val="bg1"/>
                </a:solidFill>
              </a:rPr>
              <a:t> Juli </a:t>
            </a:r>
            <a:r>
              <a:rPr lang="de-DE" sz="3200" b="1" i="1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FADED6-1C3D-1AFD-C876-A215294B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4" y="752168"/>
            <a:ext cx="8742299" cy="54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7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87897" y="1440029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38990" y="583875"/>
            <a:ext cx="864181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Entwicklung des Auftragsbestandes in Wochen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46E79A7-57F1-1431-41D2-629BB66CB358}"/>
              </a:ext>
            </a:extLst>
          </p:cNvPr>
          <p:cNvSpPr txBox="1"/>
          <p:nvPr/>
        </p:nvSpPr>
        <p:spPr>
          <a:xfrm>
            <a:off x="13996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 dirty="0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EADB8A-3FBF-ED8C-9386-F8BA8C5F2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89" y="1102627"/>
            <a:ext cx="8574423" cy="498380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C1B7B2C-7CF9-4CDF-9649-E8508E5FDAEE}"/>
              </a:ext>
            </a:extLst>
          </p:cNvPr>
          <p:cNvSpPr/>
          <p:nvPr/>
        </p:nvSpPr>
        <p:spPr>
          <a:xfrm>
            <a:off x="2852054" y="1720889"/>
            <a:ext cx="3016009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Bund: Juli 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8EBAE9-E270-4A06-A691-FACB720A9B49}"/>
              </a:ext>
            </a:extLst>
          </p:cNvPr>
          <p:cNvSpPr txBox="1"/>
          <p:nvPr/>
        </p:nvSpPr>
        <p:spPr>
          <a:xfrm>
            <a:off x="6929611" y="5840972"/>
            <a:ext cx="2093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(ZVSHK, 7-2022)</a:t>
            </a:r>
          </a:p>
        </p:txBody>
      </p:sp>
    </p:spTree>
    <p:extLst>
      <p:ext uri="{BB962C8B-B14F-4D97-AF65-F5344CB8AC3E}">
        <p14:creationId xmlns:p14="http://schemas.microsoft.com/office/powerpoint/2010/main" val="110559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426720" y="584775"/>
            <a:ext cx="8631936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Wirtschaftliche Aussichten</a:t>
            </a:r>
          </a:p>
          <a:p>
            <a:pPr marL="213995" indent="-2139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00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213995" indent="-2139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DE" sz="1000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228600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9AD0"/>
                </a:solidFill>
                <a:latin typeface="Arial" charset="0"/>
                <a:cs typeface="Times New Roman" pitchFamily="18" charset="0"/>
              </a:rPr>
              <a:t>Gesamt</a:t>
            </a: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wirtschaftliche Aussichten mit </a:t>
            </a:r>
            <a:r>
              <a:rPr lang="de-DE" sz="2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hohen Unsicherheiten 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Ukrainekrieg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Material- und Lieferengpässe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Gasmangellage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Energiekrise</a:t>
            </a:r>
            <a:b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endParaRPr lang="de-DE" sz="20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228600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9AD0"/>
                </a:solidFill>
                <a:latin typeface="Arial" charset="0"/>
                <a:cs typeface="Times New Roman" pitchFamily="18" charset="0"/>
              </a:rPr>
              <a:t>SHK-Handwerk</a:t>
            </a: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 weiter </a:t>
            </a:r>
            <a:r>
              <a:rPr lang="de-DE" sz="2000" b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optimistisch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Hoher Auftragsbestand, nur leicht zurückgehend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Dynamik durch Heizungstausch / Klimaschutz</a:t>
            </a:r>
          </a:p>
          <a:p>
            <a:pPr marL="228600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endParaRPr lang="de-DE" sz="20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228600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Mögliche </a:t>
            </a:r>
            <a:r>
              <a:rPr lang="de-DE" sz="2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negative</a:t>
            </a: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 Impulse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Inflation + Zinssteigerungen </a:t>
            </a:r>
          </a:p>
          <a:p>
            <a:pPr marL="685800" lvl="1" indent="-342900" fontAlgn="base">
              <a:spcBef>
                <a:spcPct val="0"/>
              </a:spcBef>
              <a:spcAft>
                <a:spcPct val="0"/>
              </a:spcAft>
              <a:buClr>
                <a:srgbClr val="34A3CA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Zurückgehender Neubau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14604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 dirty="0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3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E04C0F7-6BCF-4816-9E9E-53A0A4E7A371}"/>
              </a:ext>
            </a:extLst>
          </p:cNvPr>
          <p:cNvSpPr/>
          <p:nvPr/>
        </p:nvSpPr>
        <p:spPr bwMode="auto">
          <a:xfrm>
            <a:off x="2325949" y="1182949"/>
            <a:ext cx="4492101" cy="4492101"/>
          </a:xfrm>
          <a:prstGeom prst="rect">
            <a:avLst/>
          </a:prstGeom>
          <a:solidFill>
            <a:srgbClr val="E200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8943B5-715D-46DD-ADEB-9B4BA2D36CBD}"/>
              </a:ext>
            </a:extLst>
          </p:cNvPr>
          <p:cNvSpPr txBox="1"/>
          <p:nvPr/>
        </p:nvSpPr>
        <p:spPr>
          <a:xfrm>
            <a:off x="-1539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u="none" dirty="0">
                <a:solidFill>
                  <a:schemeClr val="bg1"/>
                </a:solidFill>
              </a:rPr>
              <a:t>                               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751B6F-01FE-4472-8117-BD91A5238D81}"/>
              </a:ext>
            </a:extLst>
          </p:cNvPr>
          <p:cNvSpPr txBox="1"/>
          <p:nvPr/>
        </p:nvSpPr>
        <p:spPr>
          <a:xfrm>
            <a:off x="84667" y="181586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5400" b="1" dirty="0">
                <a:solidFill>
                  <a:schemeClr val="bg1"/>
                </a:solidFill>
                <a:cs typeface="Times New Roman" pitchFamily="18" charset="0"/>
              </a:rPr>
              <a:t>Fachkräfte-</a:t>
            </a:r>
          </a:p>
          <a:p>
            <a:pPr lvl="0" algn="ctr"/>
            <a:r>
              <a:rPr lang="de-DE" sz="5400" b="1" dirty="0" err="1">
                <a:solidFill>
                  <a:schemeClr val="bg1"/>
                </a:solidFill>
                <a:cs typeface="Times New Roman" pitchFamily="18" charset="0"/>
              </a:rPr>
              <a:t>situation</a:t>
            </a:r>
            <a:r>
              <a:rPr lang="de-DE" sz="5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04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30D7EC-7471-4CE5-BF2C-0CC0B4308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90" y="1048512"/>
            <a:ext cx="8090704" cy="2516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3FE8D6-0992-F1EB-A764-E1278D887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90" y="3831909"/>
            <a:ext cx="8060112" cy="22243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463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8EBAE9-E270-4A06-A691-FACB720A9B49}"/>
              </a:ext>
            </a:extLst>
          </p:cNvPr>
          <p:cNvSpPr txBox="1"/>
          <p:nvPr/>
        </p:nvSpPr>
        <p:spPr>
          <a:xfrm>
            <a:off x="6806317" y="5840972"/>
            <a:ext cx="22164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(ZVSHK, 4 – 2022)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38990" y="583875"/>
            <a:ext cx="864181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Entwicklung der offenen Stellen im Jahresvergleich in % (Bund)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8CE82A-49CA-4DFA-8200-B7B7395BF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5" y="1537982"/>
            <a:ext cx="8701850" cy="42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9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B4637C-9ACD-B503-55C0-E1D294B8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5" y="584775"/>
            <a:ext cx="8124634" cy="539102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621479-7D4D-63AC-ACD0-3B2D96072D6B}"/>
              </a:ext>
            </a:extLst>
          </p:cNvPr>
          <p:cNvSpPr txBox="1"/>
          <p:nvPr/>
        </p:nvSpPr>
        <p:spPr>
          <a:xfrm>
            <a:off x="6806317" y="5840972"/>
            <a:ext cx="22164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(ZVSHK, 4 – 2022)</a:t>
            </a:r>
          </a:p>
        </p:txBody>
      </p:sp>
    </p:spTree>
    <p:extLst>
      <p:ext uri="{BB962C8B-B14F-4D97-AF65-F5344CB8AC3E}">
        <p14:creationId xmlns:p14="http://schemas.microsoft.com/office/powerpoint/2010/main" val="1910403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2319E29-852E-4CBD-8461-E3E458725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1" y="595807"/>
            <a:ext cx="8644597" cy="5603969"/>
          </a:xfrm>
          <a:prstGeom prst="rect">
            <a:avLst/>
          </a:prstGeom>
          <a:noFill/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9AB709E5-0E2B-46ED-9A03-9AE62EBCF621}"/>
              </a:ext>
            </a:extLst>
          </p:cNvPr>
          <p:cNvSpPr txBox="1"/>
          <p:nvPr/>
        </p:nvSpPr>
        <p:spPr>
          <a:xfrm>
            <a:off x="7971692" y="5892861"/>
            <a:ext cx="117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de-DE" sz="1800" b="1" err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StaLa</a:t>
            </a:r>
            <a:r>
              <a:rPr lang="de-DE" sz="1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101348-8D8F-4FFD-9973-2EFC81FD760F}"/>
              </a:ext>
            </a:extLst>
          </p:cNvPr>
          <p:cNvSpPr txBox="1"/>
          <p:nvPr/>
        </p:nvSpPr>
        <p:spPr>
          <a:xfrm>
            <a:off x="1194816" y="762000"/>
            <a:ext cx="7217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Beschäftigte in BW 2021 im SHK-Bereich: </a:t>
            </a:r>
            <a:r>
              <a:rPr lang="de-DE" sz="2400" b="1" dirty="0">
                <a:solidFill>
                  <a:srgbClr val="FF0000"/>
                </a:solidFill>
              </a:rPr>
              <a:t>+1,3%</a:t>
            </a:r>
          </a:p>
        </p:txBody>
      </p:sp>
    </p:spTree>
    <p:extLst>
      <p:ext uri="{BB962C8B-B14F-4D97-AF65-F5344CB8AC3E}">
        <p14:creationId xmlns:p14="http://schemas.microsoft.com/office/powerpoint/2010/main" val="312536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21107E7-AC9D-4277-AE42-BB24FC0C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031" y="2124094"/>
            <a:ext cx="3258561" cy="3258561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8AA128-498A-2584-530A-6A5DB77E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9" r="18370"/>
          <a:stretch/>
        </p:blipFill>
        <p:spPr>
          <a:xfrm>
            <a:off x="0" y="2124094"/>
            <a:ext cx="3599937" cy="335468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B3AF88D-65B6-806D-D4B6-F70EF001B6DF}"/>
              </a:ext>
            </a:extLst>
          </p:cNvPr>
          <p:cNvSpPr txBox="1"/>
          <p:nvPr/>
        </p:nvSpPr>
        <p:spPr>
          <a:xfrm>
            <a:off x="276460" y="5643850"/>
            <a:ext cx="8591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46 Innung - 3200 Betriebe - 4 Gewerke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5655895-B5C7-9567-8B6A-BFD6B61D6789}"/>
              </a:ext>
            </a:extLst>
          </p:cNvPr>
          <p:cNvGrpSpPr>
            <a:grpSpLocks noChangeAspect="1"/>
          </p:cNvGrpSpPr>
          <p:nvPr/>
        </p:nvGrpSpPr>
        <p:grpSpPr>
          <a:xfrm>
            <a:off x="1469737" y="618338"/>
            <a:ext cx="6204526" cy="1372455"/>
            <a:chOff x="127645" y="6287430"/>
            <a:chExt cx="2417218" cy="534694"/>
          </a:xfrm>
        </p:grpSpPr>
        <p:pic>
          <p:nvPicPr>
            <p:cNvPr id="10" name="Grafik 9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936B12A1-0F84-A9B6-21DB-0BFBC7DD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08" y="6315711"/>
              <a:ext cx="2360655" cy="50400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EB83004-71DB-82E8-D5EB-63C660F3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645" y="6287430"/>
              <a:ext cx="934464" cy="534694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4A21AA88-948A-B5F7-7C68-4D277133262A}"/>
              </a:ext>
            </a:extLst>
          </p:cNvPr>
          <p:cNvSpPr txBox="1"/>
          <p:nvPr/>
        </p:nvSpPr>
        <p:spPr>
          <a:xfrm>
            <a:off x="7109484" y="2149670"/>
            <a:ext cx="1936980" cy="31700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sz="2000" cap="sm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Interessen-vertretung </a:t>
            </a:r>
          </a:p>
          <a:p>
            <a:endParaRPr lang="de-DE" sz="2000" cap="sm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2000" cap="sm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Beratung</a:t>
            </a:r>
          </a:p>
          <a:p>
            <a:endParaRPr lang="de-DE" sz="2000" cap="sm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2000" cap="sm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Ausbildung</a:t>
            </a:r>
          </a:p>
          <a:p>
            <a:endParaRPr lang="de-DE" sz="2000" cap="sm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2000" cap="sm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Weiterbildung</a:t>
            </a:r>
          </a:p>
          <a:p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41101348-8D8F-4FFD-9973-2EFC81FD760F}"/>
              </a:ext>
            </a:extLst>
          </p:cNvPr>
          <p:cNvSpPr txBox="1"/>
          <p:nvPr/>
        </p:nvSpPr>
        <p:spPr>
          <a:xfrm>
            <a:off x="747423" y="682487"/>
            <a:ext cx="7911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Beschäftigte Installation, Heizungsbau, Klempner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B1622CB-B65A-67B0-8EB6-FF12F149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8" y="1144152"/>
            <a:ext cx="7253834" cy="49333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9AB709E5-0E2B-46ED-9A03-9AE62EBCF621}"/>
              </a:ext>
            </a:extLst>
          </p:cNvPr>
          <p:cNvSpPr txBox="1"/>
          <p:nvPr/>
        </p:nvSpPr>
        <p:spPr>
          <a:xfrm>
            <a:off x="7971692" y="5892861"/>
            <a:ext cx="117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de-DE" sz="1800" b="1" dirty="0" err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StaLa</a:t>
            </a:r>
            <a:r>
              <a:rPr lang="de-DE" sz="1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466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55986" y="704851"/>
            <a:ext cx="8699524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4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Deckung des Fachkräftebedarf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Zuwanderung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Helfer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Quereinsteiger / Teilqualifikation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F1A87BC-EED2-974D-3908-F8EF9BE61F3F}"/>
              </a:ext>
            </a:extLst>
          </p:cNvPr>
          <p:cNvSpPr txBox="1"/>
          <p:nvPr/>
        </p:nvSpPr>
        <p:spPr>
          <a:xfrm>
            <a:off x="3674696" y="2844858"/>
            <a:ext cx="459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Geringe Bedarfsdeckung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91204D-3EA9-84CB-BFA4-D1362357E0F7}"/>
              </a:ext>
            </a:extLst>
          </p:cNvPr>
          <p:cNvSpPr txBox="1"/>
          <p:nvPr/>
        </p:nvSpPr>
        <p:spPr>
          <a:xfrm>
            <a:off x="409641" y="4151130"/>
            <a:ext cx="8324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32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Ausbildung – Ausbildung - Ausbildung</a:t>
            </a:r>
          </a:p>
        </p:txBody>
      </p:sp>
    </p:spTree>
    <p:extLst>
      <p:ext uri="{BB962C8B-B14F-4D97-AF65-F5344CB8AC3E}">
        <p14:creationId xmlns:p14="http://schemas.microsoft.com/office/powerpoint/2010/main" val="2993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D2FC5F-9FB8-7583-1338-C19D8C5E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6" y="1207659"/>
            <a:ext cx="8136467" cy="37357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3FE6310-706B-9ECA-CC4E-02BEB9F61FB0}"/>
              </a:ext>
            </a:extLst>
          </p:cNvPr>
          <p:cNvSpPr txBox="1"/>
          <p:nvPr/>
        </p:nvSpPr>
        <p:spPr>
          <a:xfrm>
            <a:off x="2514600" y="4714782"/>
            <a:ext cx="468206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  <a:tabLst>
                <a:tab pos="180340" algn="l"/>
                <a:tab pos="990600" algn="l"/>
              </a:tabLst>
            </a:pPr>
            <a:r>
              <a:rPr lang="de-DE" sz="3200" b="1">
                <a:solidFill>
                  <a:srgbClr val="2C4BA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BERUFSNACHWUCHS</a:t>
            </a:r>
          </a:p>
        </p:txBody>
      </p:sp>
    </p:spTree>
    <p:extLst>
      <p:ext uri="{BB962C8B-B14F-4D97-AF65-F5344CB8AC3E}">
        <p14:creationId xmlns:p14="http://schemas.microsoft.com/office/powerpoint/2010/main" val="216673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331D69-E26C-47BF-A611-DFA836B82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54CB094-A688-4013-BAC4-2CBA6FADF65F}"/>
              </a:ext>
            </a:extLst>
          </p:cNvPr>
          <p:cNvCxnSpPr/>
          <p:nvPr/>
        </p:nvCxnSpPr>
        <p:spPr bwMode="auto">
          <a:xfrm flipV="1">
            <a:off x="3680112" y="2129558"/>
            <a:ext cx="1783774" cy="1545935"/>
          </a:xfrm>
          <a:prstGeom prst="straightConnector1">
            <a:avLst/>
          </a:prstGeom>
          <a:solidFill>
            <a:schemeClr val="accent1"/>
          </a:solidFill>
          <a:ln w="3810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1781900-EF4D-4CE1-8907-C6A409A7B5D6}"/>
              </a:ext>
            </a:extLst>
          </p:cNvPr>
          <p:cNvGraphicFramePr/>
          <p:nvPr/>
        </p:nvGraphicFramePr>
        <p:xfrm>
          <a:off x="234463" y="726830"/>
          <a:ext cx="8768860" cy="5369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EDB2A92-6DDC-453B-B66A-5C2BF2A0ABA2}"/>
              </a:ext>
            </a:extLst>
          </p:cNvPr>
          <p:cNvCxnSpPr>
            <a:cxnSpLocks/>
          </p:cNvCxnSpPr>
          <p:nvPr/>
        </p:nvCxnSpPr>
        <p:spPr>
          <a:xfrm>
            <a:off x="1706880" y="1706880"/>
            <a:ext cx="4437888" cy="195958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897DB81-454B-43D8-85A7-A03ABBEFF50F}"/>
              </a:ext>
            </a:extLst>
          </p:cNvPr>
          <p:cNvCxnSpPr>
            <a:cxnSpLocks/>
          </p:cNvCxnSpPr>
          <p:nvPr/>
        </p:nvCxnSpPr>
        <p:spPr>
          <a:xfrm flipV="1">
            <a:off x="6522720" y="3666469"/>
            <a:ext cx="2164080" cy="9024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63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38943B5-715D-46DD-ADEB-9B4BA2D36CBD}"/>
              </a:ext>
            </a:extLst>
          </p:cNvPr>
          <p:cNvSpPr txBox="1"/>
          <p:nvPr/>
        </p:nvSpPr>
        <p:spPr>
          <a:xfrm>
            <a:off x="-19532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u="none">
                <a:solidFill>
                  <a:schemeClr val="bg1"/>
                </a:solidFill>
              </a:rPr>
              <a:t>                                   </a:t>
            </a:r>
            <a:r>
              <a:rPr lang="de-DE" sz="3200" b="1" u="none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C70C66-F280-4444-8C6F-B952E39BE274}"/>
              </a:ext>
            </a:extLst>
          </p:cNvPr>
          <p:cNvSpPr txBox="1"/>
          <p:nvPr/>
        </p:nvSpPr>
        <p:spPr>
          <a:xfrm>
            <a:off x="2183296" y="2845401"/>
            <a:ext cx="4790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de-DE" sz="1800" b="1" u="none">
                <a:solidFill>
                  <a:schemeClr val="bg1"/>
                </a:solidFill>
                <a:cs typeface="Times New Roman" pitchFamily="18" charset="0"/>
              </a:rPr>
              <a:t>Ausbildungs-</a:t>
            </a:r>
          </a:p>
          <a:p>
            <a:pPr lvl="0" algn="ctr"/>
            <a:r>
              <a:rPr lang="de-DE" sz="1800" b="1">
                <a:solidFill>
                  <a:schemeClr val="bg1"/>
                </a:solidFill>
                <a:cs typeface="Times New Roman" pitchFamily="18" charset="0"/>
              </a:rPr>
              <a:t>S</a:t>
            </a:r>
            <a:r>
              <a:rPr lang="de-DE" sz="1800" b="1" u="none">
                <a:solidFill>
                  <a:schemeClr val="bg1"/>
                </a:solidFill>
                <a:cs typeface="Times New Roman" pitchFamily="18" charset="0"/>
              </a:rPr>
              <a:t>HK-Handwerk</a:t>
            </a:r>
            <a:endParaRPr lang="de-DE" sz="1800" u="none">
              <a:solidFill>
                <a:schemeClr val="bg1"/>
              </a:solidFill>
            </a:endParaRP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9074BD1-7D77-4247-BA88-764ED44E3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960043"/>
              </p:ext>
            </p:extLst>
          </p:nvPr>
        </p:nvGraphicFramePr>
        <p:xfrm>
          <a:off x="752645" y="4738512"/>
          <a:ext cx="7638710" cy="13653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85179">
                  <a:extLst>
                    <a:ext uri="{9D8B030D-6E8A-4147-A177-3AD203B41FA5}">
                      <a16:colId xmlns:a16="http://schemas.microsoft.com/office/drawing/2014/main" val="3461433468"/>
                    </a:ext>
                  </a:extLst>
                </a:gridCol>
                <a:gridCol w="1335726">
                  <a:extLst>
                    <a:ext uri="{9D8B030D-6E8A-4147-A177-3AD203B41FA5}">
                      <a16:colId xmlns:a16="http://schemas.microsoft.com/office/drawing/2014/main" val="2764799309"/>
                    </a:ext>
                  </a:extLst>
                </a:gridCol>
                <a:gridCol w="1504281">
                  <a:extLst>
                    <a:ext uri="{9D8B030D-6E8A-4147-A177-3AD203B41FA5}">
                      <a16:colId xmlns:a16="http://schemas.microsoft.com/office/drawing/2014/main" val="3235784407"/>
                    </a:ext>
                  </a:extLst>
                </a:gridCol>
                <a:gridCol w="1613524">
                  <a:extLst>
                    <a:ext uri="{9D8B030D-6E8A-4147-A177-3AD203B41FA5}">
                      <a16:colId xmlns:a16="http://schemas.microsoft.com/office/drawing/2014/main" val="596941767"/>
                    </a:ext>
                  </a:extLst>
                </a:gridCol>
              </a:tblGrid>
              <a:tr h="52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Ausbildungsberuf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Lehrlinge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Prozentuale Veränderung zum Vorjahr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Absolute Veränderung zum Vorjahr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9164349"/>
                  </a:ext>
                </a:extLst>
              </a:tr>
              <a:tr h="167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Anlagenmechaniker für SHK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4.660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+ 6,8 %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+ 297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0628725"/>
                  </a:ext>
                </a:extLst>
              </a:tr>
              <a:tr h="167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Klempnerei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233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-+1,3 %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+ 3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5574211"/>
                  </a:ext>
                </a:extLst>
              </a:tr>
              <a:tr h="167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Behälter- und Apparatebauer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- 15,6 %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de-DE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- 10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8501502"/>
                  </a:ext>
                </a:extLst>
              </a:tr>
              <a:tr h="167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Ofen- und Luftheizungsbau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+ 32,6 %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+ 15</a:t>
                      </a:r>
                      <a:endParaRPr lang="de-DE" sz="1000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3606490"/>
                  </a:ext>
                </a:extLst>
              </a:tr>
              <a:tr h="167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Gesamt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Arial Nova" panose="020B05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5.008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+ 6,5 %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</a:rPr>
                        <a:t>+ 145</a:t>
                      </a:r>
                      <a:endParaRPr lang="de-DE" sz="1000" b="1">
                        <a:effectLst/>
                        <a:latin typeface="Arial Nova" panose="020B05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5275724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25259D80-55A1-4A8D-92BA-F17211F75213}"/>
              </a:ext>
            </a:extLst>
          </p:cNvPr>
          <p:cNvSpPr/>
          <p:nvPr/>
        </p:nvSpPr>
        <p:spPr>
          <a:xfrm>
            <a:off x="380999" y="900016"/>
            <a:ext cx="864181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2021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63D9B4-8AEF-0831-E36F-CDEE034CDCF5}"/>
              </a:ext>
            </a:extLst>
          </p:cNvPr>
          <p:cNvSpPr txBox="1"/>
          <p:nvPr/>
        </p:nvSpPr>
        <p:spPr>
          <a:xfrm>
            <a:off x="7258050" y="900016"/>
            <a:ext cx="1619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+ 6,5%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AF13E8B-926E-2706-9C75-7167D387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89" y="872404"/>
            <a:ext cx="670618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49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513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225084" y="583875"/>
            <a:ext cx="8893786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Entwicklung Lehrlingszahlen Anlagemechaniker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DBFB44-528F-C65F-7218-D59DF0A53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89" y="1168650"/>
            <a:ext cx="7730071" cy="47895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11B84EE-54C3-1852-8630-90ECCC44C48C}"/>
              </a:ext>
            </a:extLst>
          </p:cNvPr>
          <p:cNvSpPr txBox="1"/>
          <p:nvPr/>
        </p:nvSpPr>
        <p:spPr>
          <a:xfrm>
            <a:off x="7234604" y="1213100"/>
            <a:ext cx="1619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+ 6,8%</a:t>
            </a:r>
          </a:p>
        </p:txBody>
      </p:sp>
    </p:spTree>
    <p:extLst>
      <p:ext uri="{BB962C8B-B14F-4D97-AF65-F5344CB8AC3E}">
        <p14:creationId xmlns:p14="http://schemas.microsoft.com/office/powerpoint/2010/main" val="155920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1EFD95F-4508-F85E-91A1-32ED16C23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1" y="703852"/>
            <a:ext cx="8327858" cy="545029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331D69-E26C-47BF-A611-DFA836B82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B7BC3E2-6141-600B-B2DC-ABE17A94AE79}"/>
              </a:ext>
            </a:extLst>
          </p:cNvPr>
          <p:cNvSpPr txBox="1"/>
          <p:nvPr/>
        </p:nvSpPr>
        <p:spPr>
          <a:xfrm>
            <a:off x="7715250" y="2129558"/>
            <a:ext cx="13349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+ 6,3%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84A86E-A879-68CE-51AA-0A2D6AC216DE}"/>
              </a:ext>
            </a:extLst>
          </p:cNvPr>
          <p:cNvSpPr txBox="1"/>
          <p:nvPr/>
        </p:nvSpPr>
        <p:spPr>
          <a:xfrm>
            <a:off x="6902245" y="2926284"/>
            <a:ext cx="123149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9AD0"/>
                </a:solidFill>
                <a:latin typeface="Arial" charset="0"/>
                <a:cs typeface="Times New Roman" pitchFamily="18" charset="0"/>
              </a:rPr>
              <a:t>+7,9%</a:t>
            </a:r>
          </a:p>
        </p:txBody>
      </p:sp>
    </p:spTree>
    <p:extLst>
      <p:ext uri="{BB962C8B-B14F-4D97-AF65-F5344CB8AC3E}">
        <p14:creationId xmlns:p14="http://schemas.microsoft.com/office/powerpoint/2010/main" val="2790928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105508" y="691656"/>
            <a:ext cx="9038492" cy="53860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36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Kommunikationsfalle Fachkräftemangel</a:t>
            </a:r>
            <a:endParaRPr lang="de-DE" sz="28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8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Beruf mit Fachkräfteproblemen =</a:t>
            </a:r>
          </a:p>
          <a:p>
            <a:pPr marL="914400" lvl="1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Problemberuf, den keiner machen will, denn sonst gäbe es ja keinen Mangel?</a:t>
            </a:r>
          </a:p>
          <a:p>
            <a:pPr marL="914400" lvl="1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Arbeitsbedingungen und Bezahlung zu schlecht? </a:t>
            </a: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8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Jammern über den Fachkräftemangel ist kontraproduktiv</a:t>
            </a: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8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8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Positive Kommunikation</a:t>
            </a: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14604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 dirty="0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91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3774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Positive Kommunikation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F7C500-8B05-1B8F-A825-6697E0926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4"/>
          <a:stretch/>
        </p:blipFill>
        <p:spPr>
          <a:xfrm>
            <a:off x="2821878" y="584775"/>
            <a:ext cx="5473664" cy="562297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D8890C-BE0A-7611-1E6E-40C60B9142C7}"/>
              </a:ext>
            </a:extLst>
          </p:cNvPr>
          <p:cNvSpPr txBox="1"/>
          <p:nvPr/>
        </p:nvSpPr>
        <p:spPr>
          <a:xfrm>
            <a:off x="558818" y="4916138"/>
            <a:ext cx="8382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/>
              <a:t>Während sich immer weniger junge Menschen für einen Ausbildungsberuf entscheiden, steigen die Ausbildungszahlen zum Anlagenmechaniker SHK seit Jahren an. Woran liegt das? Und was macht den Job so attraktiv?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303A69-5DE1-B453-2714-096601394888}"/>
              </a:ext>
            </a:extLst>
          </p:cNvPr>
          <p:cNvSpPr txBox="1"/>
          <p:nvPr/>
        </p:nvSpPr>
        <p:spPr>
          <a:xfrm>
            <a:off x="157454" y="2115141"/>
            <a:ext cx="257402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/>
              <a:t>Viele haben den technischen Anspruch noch nicht erkannt</a:t>
            </a:r>
          </a:p>
        </p:txBody>
      </p:sp>
    </p:spTree>
    <p:extLst>
      <p:ext uri="{BB962C8B-B14F-4D97-AF65-F5344CB8AC3E}">
        <p14:creationId xmlns:p14="http://schemas.microsoft.com/office/powerpoint/2010/main" val="3047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F8FA61-B970-1EE4-BA6F-0589E935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4" y="602608"/>
            <a:ext cx="8330793" cy="555617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CE9509E-491D-6308-202F-BFF08D4B9CE2}"/>
              </a:ext>
            </a:extLst>
          </p:cNvPr>
          <p:cNvSpPr txBox="1"/>
          <p:nvPr/>
        </p:nvSpPr>
        <p:spPr>
          <a:xfrm>
            <a:off x="-23774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Positive Kommunikation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216D3898-D4A2-44EC-A785-0730859008EB}"/>
              </a:ext>
            </a:extLst>
          </p:cNvPr>
          <p:cNvSpPr txBox="1"/>
          <p:nvPr/>
        </p:nvSpPr>
        <p:spPr>
          <a:xfrm>
            <a:off x="109001" y="746729"/>
            <a:ext cx="87624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solidFill>
                  <a:schemeClr val="bg1">
                    <a:lumMod val="50000"/>
                  </a:schemeClr>
                </a:solidFill>
              </a:rPr>
              <a:t>SHK BW 2021: Überblick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09D4FC-2651-1A77-96AA-FC6319FB8B42}"/>
              </a:ext>
            </a:extLst>
          </p:cNvPr>
          <p:cNvSpPr txBox="1"/>
          <p:nvPr/>
        </p:nvSpPr>
        <p:spPr>
          <a:xfrm>
            <a:off x="4279151" y="1947220"/>
            <a:ext cx="3586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6,28 Mrd.</a:t>
            </a:r>
          </a:p>
          <a:p>
            <a:pPr algn="ctr"/>
            <a:r>
              <a:rPr lang="de-DE" sz="3200" b="1" dirty="0">
                <a:solidFill>
                  <a:srgbClr val="009AD0"/>
                </a:solidFill>
                <a:latin typeface="Arial Nova" panose="020B0504020202020204" pitchFamily="34" charset="0"/>
              </a:rPr>
              <a:t>UMSATZ </a:t>
            </a:r>
          </a:p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+0,3%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A8F5BD1-0F82-9BA1-31F3-D3317353EC02}"/>
              </a:ext>
            </a:extLst>
          </p:cNvPr>
          <p:cNvSpPr>
            <a:spLocks noChangeAspect="1"/>
          </p:cNvSpPr>
          <p:nvPr/>
        </p:nvSpPr>
        <p:spPr bwMode="auto">
          <a:xfrm>
            <a:off x="7459914" y="2162759"/>
            <a:ext cx="1316602" cy="1316602"/>
          </a:xfrm>
          <a:prstGeom prst="ellipse">
            <a:avLst/>
          </a:prstGeom>
          <a:solidFill>
            <a:srgbClr val="009E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4CF5D0F-E73A-67CE-677C-2C6F9BC2E49C}"/>
              </a:ext>
            </a:extLst>
          </p:cNvPr>
          <p:cNvCxnSpPr>
            <a:cxnSpLocks/>
          </p:cNvCxnSpPr>
          <p:nvPr/>
        </p:nvCxnSpPr>
        <p:spPr bwMode="auto">
          <a:xfrm flipV="1">
            <a:off x="7625010" y="2797427"/>
            <a:ext cx="1061667" cy="63887"/>
          </a:xfrm>
          <a:prstGeom prst="straightConnector1">
            <a:avLst/>
          </a:prstGeom>
          <a:solidFill>
            <a:schemeClr val="accent1"/>
          </a:solidFill>
          <a:ln w="190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3B3D6C17-F3DD-F11A-F051-69639B489808}"/>
              </a:ext>
            </a:extLst>
          </p:cNvPr>
          <p:cNvSpPr txBox="1"/>
          <p:nvPr/>
        </p:nvSpPr>
        <p:spPr>
          <a:xfrm>
            <a:off x="-99752" y="3872892"/>
            <a:ext cx="3489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50.133</a:t>
            </a:r>
          </a:p>
          <a:p>
            <a:pPr algn="ctr"/>
            <a:r>
              <a:rPr lang="de-DE" sz="3200" b="1" dirty="0">
                <a:solidFill>
                  <a:srgbClr val="C00000"/>
                </a:solidFill>
                <a:latin typeface="Arial Nova" panose="020B0504020202020204" pitchFamily="34" charset="0"/>
              </a:rPr>
              <a:t>Beschäftigte</a:t>
            </a:r>
          </a:p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 +1,3%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8CD6FC2-24F0-C7F4-5BAD-2E471821F2EF}"/>
              </a:ext>
            </a:extLst>
          </p:cNvPr>
          <p:cNvSpPr>
            <a:spLocks noChangeAspect="1"/>
          </p:cNvSpPr>
          <p:nvPr/>
        </p:nvSpPr>
        <p:spPr bwMode="auto">
          <a:xfrm>
            <a:off x="3032297" y="4125950"/>
            <a:ext cx="1316602" cy="1316602"/>
          </a:xfrm>
          <a:prstGeom prst="ellipse">
            <a:avLst/>
          </a:prstGeom>
          <a:solidFill>
            <a:srgbClr val="009E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267F5D9-7000-A51B-2DBC-0B07C81BB6F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7393" y="4629835"/>
            <a:ext cx="1022877" cy="345138"/>
          </a:xfrm>
          <a:prstGeom prst="straightConnector1">
            <a:avLst/>
          </a:prstGeom>
          <a:solidFill>
            <a:schemeClr val="accent1"/>
          </a:solidFill>
          <a:ln w="190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C49C8BD8-CA2E-8423-D191-2C20A8053273}"/>
              </a:ext>
            </a:extLst>
          </p:cNvPr>
          <p:cNvSpPr txBox="1"/>
          <p:nvPr/>
        </p:nvSpPr>
        <p:spPr>
          <a:xfrm>
            <a:off x="-78035" y="1955531"/>
            <a:ext cx="3586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8034 (6610)</a:t>
            </a:r>
          </a:p>
          <a:p>
            <a:pPr algn="ctr"/>
            <a:r>
              <a:rPr lang="de-DE" sz="3200" b="1" dirty="0">
                <a:solidFill>
                  <a:srgbClr val="009AD0"/>
                </a:solidFill>
                <a:latin typeface="Arial Nova" panose="020B0504020202020204" pitchFamily="34" charset="0"/>
              </a:rPr>
              <a:t>Betriebe</a:t>
            </a:r>
          </a:p>
          <a:p>
            <a:pPr algn="ctr"/>
            <a:r>
              <a:rPr lang="de-DE" sz="3200" b="1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-0,4%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4B19F2E-B3EF-CEF6-9CCD-2F1587832396}"/>
              </a:ext>
            </a:extLst>
          </p:cNvPr>
          <p:cNvSpPr>
            <a:spLocks noChangeAspect="1"/>
          </p:cNvSpPr>
          <p:nvPr/>
        </p:nvSpPr>
        <p:spPr bwMode="auto">
          <a:xfrm>
            <a:off x="3102728" y="2171070"/>
            <a:ext cx="1316602" cy="1316602"/>
          </a:xfrm>
          <a:prstGeom prst="ellipse">
            <a:avLst/>
          </a:prstGeom>
          <a:solidFill>
            <a:srgbClr val="009E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3520A59-C2D1-CF24-E4A5-F22C971DEFF5}"/>
              </a:ext>
            </a:extLst>
          </p:cNvPr>
          <p:cNvCxnSpPr>
            <a:cxnSpLocks/>
          </p:cNvCxnSpPr>
          <p:nvPr/>
        </p:nvCxnSpPr>
        <p:spPr bwMode="auto">
          <a:xfrm>
            <a:off x="3271843" y="2797427"/>
            <a:ext cx="1075443" cy="113577"/>
          </a:xfrm>
          <a:prstGeom prst="straightConnector1">
            <a:avLst/>
          </a:prstGeom>
          <a:solidFill>
            <a:schemeClr val="accent1"/>
          </a:solidFill>
          <a:ln w="190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A0E6ECF7-415B-E244-CEA5-EB1AD271026E}"/>
              </a:ext>
            </a:extLst>
          </p:cNvPr>
          <p:cNvSpPr txBox="1"/>
          <p:nvPr/>
        </p:nvSpPr>
        <p:spPr>
          <a:xfrm>
            <a:off x="4269962" y="3881203"/>
            <a:ext cx="3489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5.008</a:t>
            </a:r>
          </a:p>
          <a:p>
            <a:pPr algn="ctr"/>
            <a:r>
              <a:rPr lang="de-DE" sz="3200" b="1">
                <a:solidFill>
                  <a:srgbClr val="C00000"/>
                </a:solidFill>
                <a:latin typeface="Arial Nova" panose="020B0504020202020204" pitchFamily="34" charset="0"/>
              </a:rPr>
              <a:t>Lehrlinge</a:t>
            </a:r>
          </a:p>
          <a:p>
            <a:pPr algn="ctr"/>
            <a:r>
              <a:rPr lang="de-DE" sz="3200" b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 +6,5%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570C30-290E-CAF0-D765-BE6A085C3451}"/>
              </a:ext>
            </a:extLst>
          </p:cNvPr>
          <p:cNvSpPr>
            <a:spLocks noChangeAspect="1"/>
          </p:cNvSpPr>
          <p:nvPr/>
        </p:nvSpPr>
        <p:spPr bwMode="auto">
          <a:xfrm>
            <a:off x="7402011" y="4134261"/>
            <a:ext cx="1316602" cy="1316602"/>
          </a:xfrm>
          <a:prstGeom prst="ellipse">
            <a:avLst/>
          </a:prstGeom>
          <a:solidFill>
            <a:srgbClr val="009ED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6A613CC-F0BD-DD9E-6340-562DC916CC97}"/>
              </a:ext>
            </a:extLst>
          </p:cNvPr>
          <p:cNvCxnSpPr>
            <a:cxnSpLocks/>
          </p:cNvCxnSpPr>
          <p:nvPr/>
        </p:nvCxnSpPr>
        <p:spPr bwMode="auto">
          <a:xfrm flipV="1">
            <a:off x="7754601" y="4446191"/>
            <a:ext cx="611421" cy="676119"/>
          </a:xfrm>
          <a:prstGeom prst="straightConnector1">
            <a:avLst/>
          </a:prstGeom>
          <a:solidFill>
            <a:schemeClr val="accent1"/>
          </a:solidFill>
          <a:ln w="1905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88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331D69-E26C-47BF-A611-DFA836B82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01B77A-CD2D-66CE-E43C-ECCB73FD3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6" y="1686496"/>
            <a:ext cx="8614288" cy="38974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B4F2F2-621C-F533-D727-75492AE90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98501"/>
            <a:ext cx="847725" cy="6381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4DC5D92D-69E3-5ACF-9491-FFF64A93EBAD}"/>
                  </a:ext>
                </a:extLst>
              </p14:cNvPr>
              <p14:cNvContentPartPr/>
              <p14:nvPr/>
            </p14:nvContentPartPr>
            <p14:xfrm>
              <a:off x="5619648" y="4473048"/>
              <a:ext cx="2742480" cy="4068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4DC5D92D-69E3-5ACF-9491-FFF64A93EB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6008" y="4365048"/>
                <a:ext cx="285012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C3C01465-E027-8EE2-326C-0E6483123E56}"/>
                  </a:ext>
                </a:extLst>
              </p14:cNvPr>
              <p14:cNvContentPartPr/>
              <p14:nvPr/>
            </p14:nvContentPartPr>
            <p14:xfrm>
              <a:off x="389568" y="4740888"/>
              <a:ext cx="7509240" cy="1976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C3C01465-E027-8EE2-326C-0E6483123E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928" y="4632888"/>
                <a:ext cx="76168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DD69CE5B-05BD-5FC1-53F8-F787F06385F7}"/>
                  </a:ext>
                </a:extLst>
              </p14:cNvPr>
              <p14:cNvContentPartPr/>
              <p14:nvPr/>
            </p14:nvContentPartPr>
            <p14:xfrm>
              <a:off x="377688" y="4972728"/>
              <a:ext cx="8215920" cy="12492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DD69CE5B-05BD-5FC1-53F8-F787F06385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4048" y="4864728"/>
                <a:ext cx="832356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A30974E4-4717-2D81-8253-0F67CF0CC481}"/>
                  </a:ext>
                </a:extLst>
              </p14:cNvPr>
              <p14:cNvContentPartPr/>
              <p14:nvPr/>
            </p14:nvContentPartPr>
            <p14:xfrm>
              <a:off x="328728" y="5266128"/>
              <a:ext cx="4753440" cy="9936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A30974E4-4717-2D81-8253-0F67CF0CC4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5088" y="5158488"/>
                <a:ext cx="486108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67E0578-F1C2-89DE-3539-7D2671F3B5B0}"/>
                  </a:ext>
                </a:extLst>
              </p14:cNvPr>
              <p14:cNvContentPartPr/>
              <p14:nvPr/>
            </p14:nvContentPartPr>
            <p14:xfrm>
              <a:off x="6705408" y="4875888"/>
              <a:ext cx="803160" cy="36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67E0578-F1C2-89DE-3539-7D2671F3B5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6768" y="4867248"/>
                <a:ext cx="8208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8764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4331D69-E26C-47BF-A611-DFA836B82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FB4F2F2-621C-F533-D727-75492AE9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798501"/>
            <a:ext cx="847725" cy="6381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C273D8-7BCD-4F0C-7814-1E53410A171E}"/>
              </a:ext>
            </a:extLst>
          </p:cNvPr>
          <p:cNvSpPr txBox="1"/>
          <p:nvPr/>
        </p:nvSpPr>
        <p:spPr>
          <a:xfrm>
            <a:off x="1091565" y="801955"/>
            <a:ext cx="7808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Diese Berufe werden immer stärker nachgefragt</a:t>
            </a:r>
          </a:p>
          <a:p>
            <a:r>
              <a:rPr lang="de-DE" sz="1600" dirty="0"/>
              <a:t>Veränderungen der Ausbildungsplatznachfrage im Vergleich zum Basisjahr</a:t>
            </a:r>
          </a:p>
          <a:p>
            <a:endParaRPr lang="de-DE" sz="2800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C04CC45-6BD8-D0BD-7070-A47DEAFB48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54729"/>
              </p:ext>
            </p:extLst>
          </p:nvPr>
        </p:nvGraphicFramePr>
        <p:xfrm>
          <a:off x="457200" y="1578449"/>
          <a:ext cx="8071104" cy="420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>
            <a:extLst>
              <a:ext uri="{FF2B5EF4-FFF2-40B4-BE49-F238E27FC236}">
                <a16:creationId xmlns:a16="http://schemas.microsoft.com/office/drawing/2014/main" id="{E34A5550-B041-0B93-D24F-13F4BB8B8FD9}"/>
              </a:ext>
            </a:extLst>
          </p:cNvPr>
          <p:cNvSpPr txBox="1"/>
          <p:nvPr/>
        </p:nvSpPr>
        <p:spPr>
          <a:xfrm>
            <a:off x="3261360" y="5922462"/>
            <a:ext cx="563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000" dirty="0"/>
              <a:t>Quelle: IW-Fachkräftedatenbank auf Basis der Sonderauswertung der BA und des BIBB, 2022</a:t>
            </a:r>
          </a:p>
        </p:txBody>
      </p:sp>
    </p:spTree>
    <p:extLst>
      <p:ext uri="{BB962C8B-B14F-4D97-AF65-F5344CB8AC3E}">
        <p14:creationId xmlns:p14="http://schemas.microsoft.com/office/powerpoint/2010/main" val="3194858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257908" y="704851"/>
            <a:ext cx="8671488" cy="53245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8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Weitere Überlegungen zum „Fachkräftemangel“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Wer ist wie (wie stark) vom Fachkräftemangel betroffen und welche Folgen hat das?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Jugendliche 	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00B05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Chance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 für sicheren Beruf</a:t>
            </a: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Betriebe		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fehlende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 Mitarbeiter, Umsatz, Stress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				 </a:t>
            </a:r>
            <a:r>
              <a:rPr lang="de-DE" sz="2400" b="1" dirty="0">
                <a:solidFill>
                  <a:srgbClr val="00B05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weniger Konkurrenz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				 </a:t>
            </a:r>
            <a:r>
              <a:rPr lang="de-DE" sz="2400" b="1" dirty="0">
                <a:solidFill>
                  <a:srgbClr val="00B05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bessere Marktchancen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Industrie		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kein Einbau Produkte</a:t>
            </a:r>
            <a:endParaRPr lang="de-DE" sz="24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Politik		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keine Umsetzung Energiewende</a:t>
            </a:r>
            <a:endParaRPr lang="de-DE" sz="24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Gesellschaft  	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keine Dienstleistung </a:t>
            </a:r>
            <a:endParaRPr lang="de-DE" sz="24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214604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 dirty="0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59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35D847-8110-E080-BCE7-96EF1E848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" r="39911"/>
          <a:stretch/>
        </p:blipFill>
        <p:spPr>
          <a:xfrm>
            <a:off x="129240" y="711642"/>
            <a:ext cx="2663030" cy="307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4852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3200" b="1" i="1">
                <a:solidFill>
                  <a:schemeClr val="bg1"/>
                </a:solidFill>
              </a:rPr>
              <a:t>                                  </a:t>
            </a:r>
            <a:endParaRPr lang="de-DE" sz="3200" b="1" u="none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374159-AAAA-3769-8CE9-482D27828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5" t="1921" r="48494"/>
          <a:stretch/>
        </p:blipFill>
        <p:spPr>
          <a:xfrm>
            <a:off x="2845791" y="1529265"/>
            <a:ext cx="2854119" cy="4604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36E7D9B-496E-8F5F-DCF3-2A08C7A6D582}"/>
              </a:ext>
            </a:extLst>
          </p:cNvPr>
          <p:cNvSpPr txBox="1"/>
          <p:nvPr/>
        </p:nvSpPr>
        <p:spPr>
          <a:xfrm>
            <a:off x="-23773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Ausbildungskampagne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578C63-1297-C578-96F5-370F6B6A7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910" y="633843"/>
            <a:ext cx="3314850" cy="469489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D464FB1-0C53-BF08-54D8-F2899FFECF47}"/>
              </a:ext>
            </a:extLst>
          </p:cNvPr>
          <p:cNvSpPr txBox="1"/>
          <p:nvPr/>
        </p:nvSpPr>
        <p:spPr>
          <a:xfrm>
            <a:off x="5753431" y="5430388"/>
            <a:ext cx="3261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8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Zeitzustarten.de</a:t>
            </a:r>
            <a:endParaRPr lang="de-DE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24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43794" y="584775"/>
            <a:ext cx="8699524" cy="56938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800" b="1" dirty="0">
                <a:solidFill>
                  <a:srgbClr val="00A3D4"/>
                </a:solidFill>
              </a:rPr>
              <a:t>Weitere Entwicklung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Nachhaltiges Wachstum angestrebt</a:t>
            </a: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Keine Verdopplung der Ausbildungszahlen sinnvoll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Verhältnis erfahrene Mitarbeiter / Azubis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Wachstum Berufsschulen / Überbetriebliche Ausbildungsstätten muss mithalten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Qualität vor Quantität 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Nicht mehr </a:t>
            </a:r>
            <a:r>
              <a:rPr lang="de-DE" sz="2400" b="1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Mitarbeiter:innen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 um jeden Preis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Dauer Ausbildung + Erfahrung: 3,5 + 2 = 5 Jahre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u="none" dirty="0">
                <a:solidFill>
                  <a:schemeClr val="bg1"/>
                </a:solidFill>
              </a:rPr>
              <a:t>Ausbildung</a:t>
            </a:r>
          </a:p>
        </p:txBody>
      </p:sp>
    </p:spTree>
    <p:extLst>
      <p:ext uri="{BB962C8B-B14F-4D97-AF65-F5344CB8AC3E}">
        <p14:creationId xmlns:p14="http://schemas.microsoft.com/office/powerpoint/2010/main" val="1624233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781CF436-E480-5972-8231-F44412CAF3D4}"/>
              </a:ext>
            </a:extLst>
          </p:cNvPr>
          <p:cNvSpPr txBox="1"/>
          <p:nvPr/>
        </p:nvSpPr>
        <p:spPr>
          <a:xfrm>
            <a:off x="615635" y="2257505"/>
            <a:ext cx="79127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rgbClr val="00A3D4"/>
                </a:solidFill>
              </a:rPr>
              <a:t>SHK-Handwerk 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rgbClr val="00A3D4"/>
                </a:solidFill>
              </a:rPr>
              <a:t>BHKW, KWK, Wasserstoff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rgbClr val="C00000"/>
                </a:solidFill>
              </a:rPr>
              <a:t>?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de-DE" sz="2800" b="1" dirty="0">
              <a:solidFill>
                <a:srgbClr val="00A3D4"/>
              </a:solidFill>
            </a:endParaRP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de-DE" sz="2800" b="1" dirty="0">
              <a:solidFill>
                <a:srgbClr val="00A3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55986" y="704851"/>
            <a:ext cx="8699524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400" b="1" dirty="0">
                <a:solidFill>
                  <a:srgbClr val="00A3D4"/>
                </a:solidFill>
              </a:rPr>
              <a:t>Qualifikation KWK / Wasserstoff in der </a:t>
            </a:r>
            <a:r>
              <a:rPr lang="de-DE" sz="2400" b="1" dirty="0">
                <a:solidFill>
                  <a:srgbClr val="FF0000"/>
                </a:solidFill>
              </a:rPr>
              <a:t>Ausbildung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Anlagenmechaniker für SHK-Technik = Monoberuf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Monoberuf mit Spezialisierung: 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Wassertechnik			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Klimatechnik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Wärmetechnik</a:t>
            </a:r>
          </a:p>
          <a:p>
            <a:pPr marL="800100" lvl="1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Erneuerbare Energie/Umwelttechnik</a:t>
            </a:r>
          </a:p>
          <a:p>
            <a:pPr lvl="1">
              <a:buClr>
                <a:srgbClr val="00B0F0"/>
              </a:buClr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Abhängig von Ausbildungsbetrieb und Berufsschule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In der Regel keine spezielle Behandlung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Ausbildung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7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55986" y="704851"/>
            <a:ext cx="8699524" cy="45243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4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Qualifikation KWK / BHKW der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Betriebe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Meisterberuf: Installateur- und Heizungsbauerhandwerk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Qualifikation zum Einbau von Heizungsanlagen (und damit auch von KWK-Anlagen theoretisch vorhanden)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Keine spezielle Behandlung in der Meisterausbildung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Weiterbildung in der Regel beim Hersteller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CFA6A5-055B-1111-7382-F2E93579B15D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Betriebe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84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4752B2-9492-A239-AC96-C591DC8EB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2" y="584788"/>
            <a:ext cx="7062986" cy="556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08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5FF53CE-7F75-4717-864E-B71741043501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>
                <a:solidFill>
                  <a:schemeClr val="bg1"/>
                </a:solidFill>
              </a:rPr>
              <a:t>Ergebnisse Umfrage </a:t>
            </a:r>
            <a:r>
              <a:rPr lang="de-DE" sz="3200" b="1" i="1" u="none" err="1">
                <a:solidFill>
                  <a:schemeClr val="bg1"/>
                </a:solidFill>
              </a:rPr>
              <a:t>WiSit</a:t>
            </a:r>
            <a:r>
              <a:rPr lang="de-DE" sz="3200" b="1" i="1" u="none">
                <a:solidFill>
                  <a:schemeClr val="bg1"/>
                </a:solidFill>
              </a:rPr>
              <a:t> April </a:t>
            </a:r>
            <a:r>
              <a:rPr lang="de-DE" sz="3200" b="1" i="1">
                <a:solidFill>
                  <a:schemeClr val="bg1"/>
                </a:solidFill>
              </a:rPr>
              <a:t>2022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D57509-F572-4C40-A5E6-78502BC5740C}"/>
              </a:ext>
            </a:extLst>
          </p:cNvPr>
          <p:cNvSpPr txBox="1"/>
          <p:nvPr/>
        </p:nvSpPr>
        <p:spPr>
          <a:xfrm>
            <a:off x="443060" y="5926426"/>
            <a:ext cx="87952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/>
              <a:t> *) Bis einschließlich April 2021 wurden Holzheizkessel  (Scheitholz, Pellets, Hackschnitzel) zusammenfassend abgefragt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A791BC-A706-30DD-503B-4DE9212A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807493"/>
            <a:ext cx="848636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8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5FA820F-E03D-7C01-7D60-ADD934C65041}"/>
              </a:ext>
            </a:extLst>
          </p:cNvPr>
          <p:cNvSpPr txBox="1"/>
          <p:nvPr/>
        </p:nvSpPr>
        <p:spPr>
          <a:xfrm>
            <a:off x="4572000" y="5618275"/>
            <a:ext cx="4588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47 Mitgliedsinnungen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3AF88D-65B6-806D-D4B6-F70EF001B6DF}"/>
              </a:ext>
            </a:extLst>
          </p:cNvPr>
          <p:cNvSpPr txBox="1"/>
          <p:nvPr/>
        </p:nvSpPr>
        <p:spPr>
          <a:xfrm>
            <a:off x="167393" y="5618275"/>
            <a:ext cx="4588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4 Gewerke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768635-96CC-1C35-A318-3E8D782E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0548"/>
            <a:ext cx="9144000" cy="54569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1D335C-A38A-9D41-CF44-C5E2FA669FA7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Unternehmensstruktur</a:t>
            </a:r>
            <a:endParaRPr lang="de-DE" sz="3200" b="1" u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2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5FF53CE-7F75-4717-864E-B71741043501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>
                <a:solidFill>
                  <a:schemeClr val="bg1"/>
                </a:solidFill>
              </a:rPr>
              <a:t>Ergebnisse Umfrage </a:t>
            </a:r>
            <a:r>
              <a:rPr lang="de-DE" sz="3200" b="1" i="1" u="none" err="1">
                <a:solidFill>
                  <a:schemeClr val="bg1"/>
                </a:solidFill>
              </a:rPr>
              <a:t>WiSit</a:t>
            </a:r>
            <a:r>
              <a:rPr lang="de-DE" sz="3200" b="1" i="1" u="none">
                <a:solidFill>
                  <a:schemeClr val="bg1"/>
                </a:solidFill>
              </a:rPr>
              <a:t> April </a:t>
            </a:r>
            <a:r>
              <a:rPr lang="de-DE" sz="3200" b="1" i="1">
                <a:solidFill>
                  <a:schemeClr val="bg1"/>
                </a:solidFill>
              </a:rPr>
              <a:t>2022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D57509-F572-4C40-A5E6-78502BC5740C}"/>
              </a:ext>
            </a:extLst>
          </p:cNvPr>
          <p:cNvSpPr txBox="1"/>
          <p:nvPr/>
        </p:nvSpPr>
        <p:spPr>
          <a:xfrm>
            <a:off x="443060" y="5926426"/>
            <a:ext cx="87952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/>
              <a:t> *) Bis einschließlich April 2021 wurden Holzheizkessel  (Scheitholz, Pellets, Hackschnitzel) zusammenfassend abgefragt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EFEF54-25FA-311A-98BB-0ED30974E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807493"/>
            <a:ext cx="848636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66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5FF53CE-7F75-4717-864E-B71741043501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>
                <a:solidFill>
                  <a:schemeClr val="bg1"/>
                </a:solidFill>
              </a:rPr>
              <a:t>Ergebnisse Umfrage </a:t>
            </a:r>
            <a:r>
              <a:rPr lang="de-DE" sz="3200" b="1" i="1" u="none" err="1">
                <a:solidFill>
                  <a:schemeClr val="bg1"/>
                </a:solidFill>
              </a:rPr>
              <a:t>WiSit</a:t>
            </a:r>
            <a:r>
              <a:rPr lang="de-DE" sz="3200" b="1" i="1" u="none">
                <a:solidFill>
                  <a:schemeClr val="bg1"/>
                </a:solidFill>
              </a:rPr>
              <a:t> April </a:t>
            </a:r>
            <a:r>
              <a:rPr lang="de-DE" sz="3200" b="1" i="1">
                <a:solidFill>
                  <a:schemeClr val="bg1"/>
                </a:solidFill>
              </a:rPr>
              <a:t>2022</a:t>
            </a:r>
            <a:endParaRPr lang="de-DE" sz="3200" b="1" i="1" u="none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1B9D28-19CF-E027-BCA9-82BA627B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" y="807493"/>
            <a:ext cx="848636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27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5FA820F-E03D-7C01-7D60-ADD934C65041}"/>
              </a:ext>
            </a:extLst>
          </p:cNvPr>
          <p:cNvSpPr txBox="1"/>
          <p:nvPr/>
        </p:nvSpPr>
        <p:spPr>
          <a:xfrm>
            <a:off x="0" y="612170"/>
            <a:ext cx="8948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Installateur und Heizungsbau (Unternehmensgrößen)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9663237-A603-B90E-E617-C59E2A72D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374309"/>
              </p:ext>
            </p:extLst>
          </p:nvPr>
        </p:nvGraphicFramePr>
        <p:xfrm>
          <a:off x="1146047" y="1566277"/>
          <a:ext cx="6437697" cy="449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00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31602" y="674400"/>
            <a:ext cx="8699524" cy="55092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32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Zwischenfazit </a:t>
            </a:r>
          </a:p>
          <a:p>
            <a:pPr>
              <a:tabLst>
                <a:tab pos="630555" algn="l"/>
              </a:tabLst>
            </a:pPr>
            <a:r>
              <a:rPr lang="de-DE" sz="32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Zukunftsperspektive Handwerk KWK</a:t>
            </a:r>
          </a:p>
          <a:p>
            <a:pPr>
              <a:tabLst>
                <a:tab pos="630555" algn="l"/>
              </a:tabLst>
            </a:pPr>
            <a:r>
              <a:rPr lang="de-DE" sz="24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Max. 5-10 Prozent der SHK-Betriebe werden sich um den KWK-Markt kümmern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Chance für mittlere und größere Betriebe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Erfahrung mit Gas weiter nutzen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Erfahrung mit Wasserstoff aufbauen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Klare Antwort der Politik über Zukunft der KWK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Die meisten Betriebe sind zunächst mit der Umstellung auf Wärmepumpen beschäftigt.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Kommunikation Fachverband</a:t>
            </a: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44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781CF436-E480-5972-8231-F44412CAF3D4}"/>
              </a:ext>
            </a:extLst>
          </p:cNvPr>
          <p:cNvSpPr txBox="1"/>
          <p:nvPr/>
        </p:nvSpPr>
        <p:spPr>
          <a:xfrm>
            <a:off x="2308157" y="1536174"/>
            <a:ext cx="4129220" cy="378565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4000" b="1" dirty="0">
              <a:solidFill>
                <a:schemeClr val="bg1"/>
              </a:solidFill>
            </a:endParaRP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chemeClr val="bg1"/>
                </a:solidFill>
              </a:rPr>
              <a:t>Einstellung 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chemeClr val="bg1"/>
                </a:solidFill>
              </a:rPr>
              <a:t>und 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4000" b="1" dirty="0">
                <a:solidFill>
                  <a:schemeClr val="bg1"/>
                </a:solidFill>
              </a:rPr>
              <a:t>Ausblick</a:t>
            </a: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4000" b="1" dirty="0">
              <a:solidFill>
                <a:schemeClr val="bg1"/>
              </a:solidFill>
            </a:endParaRPr>
          </a:p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4000" b="1" dirty="0">
              <a:solidFill>
                <a:srgbClr val="00A3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537DF9D-D408-D142-D864-38330752D847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Einstellung der Betriebe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C219FD-5E13-AAC1-8A99-904D4589E6C1}"/>
              </a:ext>
            </a:extLst>
          </p:cNvPr>
          <p:cNvSpPr txBox="1"/>
          <p:nvPr/>
        </p:nvSpPr>
        <p:spPr>
          <a:xfrm>
            <a:off x="6615485" y="5840972"/>
            <a:ext cx="2407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(FVSHKBW, 7-2022)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561AE0-D20D-10ED-0519-A71BE4968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46" y="647696"/>
            <a:ext cx="8251633" cy="51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1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537DF9D-D408-D142-D864-38330752D847}"/>
              </a:ext>
            </a:extLst>
          </p:cNvPr>
          <p:cNvSpPr txBox="1"/>
          <p:nvPr/>
        </p:nvSpPr>
        <p:spPr>
          <a:xfrm>
            <a:off x="-14580" y="0"/>
            <a:ext cx="8943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u="none" dirty="0">
                <a:solidFill>
                  <a:schemeClr val="bg1"/>
                </a:solidFill>
              </a:rPr>
              <a:t>Einstellung der Betriebe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C219FD-5E13-AAC1-8A99-904D4589E6C1}"/>
              </a:ext>
            </a:extLst>
          </p:cNvPr>
          <p:cNvSpPr txBox="1"/>
          <p:nvPr/>
        </p:nvSpPr>
        <p:spPr>
          <a:xfrm>
            <a:off x="6615485" y="5840972"/>
            <a:ext cx="2407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b="1" dirty="0">
                <a:solidFill>
                  <a:srgbClr val="00A3D4"/>
                </a:solidFill>
                <a:latin typeface="Arial" charset="0"/>
                <a:cs typeface="Times New Roman" pitchFamily="18" charset="0"/>
              </a:rPr>
              <a:t>(FVSHKBW, 7-2022)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F7F3EA-205B-5DD4-580F-99FA8919D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0" y="647696"/>
            <a:ext cx="8982716" cy="519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3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31602" y="619507"/>
            <a:ext cx="8699524" cy="52014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32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Zukunftsperspektive des (SHK-) Handwerk</a:t>
            </a:r>
          </a:p>
          <a:p>
            <a:pPr>
              <a:tabLst>
                <a:tab pos="630555" algn="l"/>
              </a:tabLst>
            </a:pPr>
            <a:endParaRPr lang="de-DE" sz="12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Veränderte Rahmenbedingungen </a:t>
            </a:r>
            <a:b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</a:b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= enormer Transformationsprozess für Handwerk</a:t>
            </a: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	</a:t>
            </a: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Die Einstellung des SHK-Handwerks zu dieser Veränderung ist positiver als viele denken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Grundqualifikation ist vorhanden, ist aber ausbaufähig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SHK-Handwerk ist einer der nachgefragtesten Berufe und hat kein klassisches Nachwuchsproblem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Langfristig positive Aussichten</a:t>
            </a:r>
          </a:p>
        </p:txBody>
      </p:sp>
    </p:spTree>
    <p:extLst>
      <p:ext uri="{BB962C8B-B14F-4D97-AF65-F5344CB8AC3E}">
        <p14:creationId xmlns:p14="http://schemas.microsoft.com/office/powerpoint/2010/main" val="181569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5FA820F-E03D-7C01-7D60-ADD934C65041}"/>
              </a:ext>
            </a:extLst>
          </p:cNvPr>
          <p:cNvSpPr txBox="1"/>
          <p:nvPr/>
        </p:nvSpPr>
        <p:spPr>
          <a:xfrm>
            <a:off x="994610" y="612170"/>
            <a:ext cx="7154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Installateur und Heizungsbau (Größen)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9663237-A603-B90E-E617-C59E2A72D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535649"/>
              </p:ext>
            </p:extLst>
          </p:nvPr>
        </p:nvGraphicFramePr>
        <p:xfrm>
          <a:off x="1243263" y="1248653"/>
          <a:ext cx="6657474" cy="473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080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41031" y="4442942"/>
            <a:ext cx="2423062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Times New Roman" pitchFamily="18" charset="0"/>
              </a:rPr>
              <a:t>kurzfristig veränderte Förderung (BEG</a:t>
            </a:r>
            <a:r>
              <a:rPr lang="de-DE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u="none" dirty="0">
                <a:solidFill>
                  <a:schemeClr val="bg1"/>
                </a:solidFill>
              </a:rPr>
              <a:t>Stimmung und Einflussfaktoren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B8784-9BD8-8B2B-68F2-D3E8164A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64"/>
          <a:stretch/>
        </p:blipFill>
        <p:spPr>
          <a:xfrm>
            <a:off x="3548572" y="2169112"/>
            <a:ext cx="2030594" cy="184665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0A51498-6ED7-0049-AE51-745645334949}"/>
              </a:ext>
            </a:extLst>
          </p:cNvPr>
          <p:cNvSpPr txBox="1"/>
          <p:nvPr/>
        </p:nvSpPr>
        <p:spPr>
          <a:xfrm>
            <a:off x="473108" y="1137122"/>
            <a:ext cx="190652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latin typeface="Arial" charset="0"/>
                <a:cs typeface="Times New Roman" pitchFamily="18" charset="0"/>
              </a:rPr>
              <a:t>Coronakrise</a:t>
            </a:r>
          </a:p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2C3CE7-295A-F0E1-8F8B-E658B45718AA}"/>
              </a:ext>
            </a:extLst>
          </p:cNvPr>
          <p:cNvSpPr txBox="1"/>
          <p:nvPr/>
        </p:nvSpPr>
        <p:spPr>
          <a:xfrm>
            <a:off x="159824" y="2169112"/>
            <a:ext cx="3079659" cy="184665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Gasmangellage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Beratung Einsparung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Heizungswartung / Heizungscheck /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Hydraulischer Abgleich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Wiederinbetriebnahme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FD7A76-0F21-A684-4A5B-D8BB66213B72}"/>
              </a:ext>
            </a:extLst>
          </p:cNvPr>
          <p:cNvSpPr txBox="1"/>
          <p:nvPr/>
        </p:nvSpPr>
        <p:spPr>
          <a:xfrm>
            <a:off x="3194206" y="839367"/>
            <a:ext cx="2589325" cy="923330"/>
          </a:xfrm>
          <a:prstGeom prst="rect">
            <a:avLst/>
          </a:prstGeom>
          <a:solidFill>
            <a:srgbClr val="009AD0"/>
          </a:solidFill>
        </p:spPr>
        <p:txBody>
          <a:bodyPr wrap="square">
            <a:spAutoFit/>
          </a:bodyPr>
          <a:lstStyle/>
          <a:p>
            <a:pPr algn="ctr"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Veränderte Kundenerwartungen / -verhalten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EB5EB5-FF02-8598-2908-ECA50E8D10AF}"/>
              </a:ext>
            </a:extLst>
          </p:cNvPr>
          <p:cNvSpPr txBox="1"/>
          <p:nvPr/>
        </p:nvSpPr>
        <p:spPr>
          <a:xfrm>
            <a:off x="5997776" y="1590921"/>
            <a:ext cx="2999234" cy="27699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Neue Gesetze und Verordnungen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Bundes- und Landesebene, nicht immer abgestimmt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Rollierende Gesetzgebung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GEG: 65-Prozent EE-Einbau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F4B87C-F072-FEC9-322C-374F11B6B02D}"/>
              </a:ext>
            </a:extLst>
          </p:cNvPr>
          <p:cNvSpPr txBox="1"/>
          <p:nvPr/>
        </p:nvSpPr>
        <p:spPr>
          <a:xfrm>
            <a:off x="3195337" y="4904607"/>
            <a:ext cx="2588194" cy="123110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0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Wärmepumpen</a:t>
            </a: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b="1" dirty="0">
                <a:latin typeface="Arial" charset="0"/>
                <a:cs typeface="Times New Roman" pitchFamily="18" charset="0"/>
              </a:rPr>
              <a:t>6 Mio. </a:t>
            </a:r>
            <a:r>
              <a:rPr lang="de-DE" sz="1800" b="1" dirty="0">
                <a:latin typeface="Arial" charset="0"/>
                <a:cs typeface="Times New Roman" pitchFamily="18" charset="0"/>
              </a:rPr>
              <a:t>bis 2030 </a:t>
            </a:r>
            <a:endParaRPr lang="de-DE" b="1" dirty="0">
              <a:latin typeface="Arial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1800" b="1" dirty="0">
                <a:latin typeface="Arial" charset="0"/>
                <a:cs typeface="Times New Roman" pitchFamily="18" charset="0"/>
              </a:rPr>
              <a:t>500.000 / Jahr) ab </a:t>
            </a:r>
            <a:r>
              <a:rPr lang="de-DE" b="1" dirty="0">
                <a:latin typeface="Arial" charset="0"/>
                <a:cs typeface="Times New Roman" pitchFamily="18" charset="0"/>
              </a:rPr>
              <a:t>2024</a:t>
            </a:r>
            <a:endParaRPr lang="de-DE" sz="1800" b="1" dirty="0">
              <a:latin typeface="Arial" charset="0"/>
              <a:cs typeface="Times New Roman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A735D1B-5CED-3AC3-4404-31E10A7AF62B}"/>
              </a:ext>
            </a:extLst>
          </p:cNvPr>
          <p:cNvSpPr txBox="1"/>
          <p:nvPr/>
        </p:nvSpPr>
        <p:spPr>
          <a:xfrm>
            <a:off x="5894143" y="4596830"/>
            <a:ext cx="2588194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Wegfall der Öl- und Gasheizung </a:t>
            </a:r>
            <a:b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</a:b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de-DE" sz="1800" b="1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Transformation)</a:t>
            </a:r>
          </a:p>
        </p:txBody>
      </p:sp>
    </p:spTree>
    <p:extLst>
      <p:ext uri="{BB962C8B-B14F-4D97-AF65-F5344CB8AC3E}">
        <p14:creationId xmlns:p14="http://schemas.microsoft.com/office/powerpoint/2010/main" val="24967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55986" y="704851"/>
            <a:ext cx="8699524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Direkt oder indirekt transportierte </a:t>
            </a: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Vorwürfe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Das Handwerk…</a:t>
            </a: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ist zu langsam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zu unflexibel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zu teuer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schafft das gar nicht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liefert schlechte Qualität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arbeitet nicht ordentlich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verschläft die Umstellung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findet keine Fachkräfte / Auszubildende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u="none" dirty="0">
                <a:solidFill>
                  <a:schemeClr val="bg1"/>
                </a:solidFill>
              </a:rPr>
              <a:t>Stimmung und Einflussfaktoren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AECCB82-C7ED-B760-C1CB-4EC8EE097EF2}"/>
              </a:ext>
            </a:extLst>
          </p:cNvPr>
          <p:cNvSpPr txBox="1"/>
          <p:nvPr/>
        </p:nvSpPr>
        <p:spPr>
          <a:xfrm>
            <a:off x="2407556" y="5487741"/>
            <a:ext cx="459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…ist das Problem? </a:t>
            </a:r>
          </a:p>
        </p:txBody>
      </p:sp>
    </p:spTree>
    <p:extLst>
      <p:ext uri="{BB962C8B-B14F-4D97-AF65-F5344CB8AC3E}">
        <p14:creationId xmlns:p14="http://schemas.microsoft.com/office/powerpoint/2010/main" val="2768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ChangeArrowheads="1"/>
          </p:cNvSpPr>
          <p:nvPr/>
        </p:nvSpPr>
        <p:spPr bwMode="auto">
          <a:xfrm>
            <a:off x="1600200" y="2000251"/>
            <a:ext cx="5886450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 b="1" u="sng">
              <a:solidFill>
                <a:srgbClr val="3333CC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altLang="de-DE" sz="405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D806956-38C8-4193-8AC7-AEEBC3C2899F}"/>
              </a:ext>
            </a:extLst>
          </p:cNvPr>
          <p:cNvSpPr/>
          <p:nvPr/>
        </p:nvSpPr>
        <p:spPr>
          <a:xfrm>
            <a:off x="355986" y="704851"/>
            <a:ext cx="8699524" cy="45243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tabLst>
                <a:tab pos="630555" algn="l"/>
              </a:tabLst>
            </a:pPr>
            <a:r>
              <a:rPr lang="de-DE" sz="2400" b="1" dirty="0">
                <a:solidFill>
                  <a:srgbClr val="009ED6"/>
                </a:solidFill>
                <a:latin typeface="Arial" charset="0"/>
                <a:cs typeface="Times New Roman" pitchFamily="18" charset="0"/>
              </a:rPr>
              <a:t>Problem = Engpass</a:t>
            </a:r>
          </a:p>
          <a:p>
            <a:pPr>
              <a:tabLst>
                <a:tab pos="630555" algn="l"/>
              </a:tabLst>
            </a:pPr>
            <a:endParaRPr lang="de-DE" sz="2400" b="1" dirty="0">
              <a:solidFill>
                <a:srgbClr val="009ED6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Engpasskonzentrierte Strategie (EKS)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Pflanze 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Licht + Wasser + Nährstoffe + Raum = Wachstum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  <a:p>
            <a:pPr>
              <a:buClr>
                <a:srgbClr val="00B0F0"/>
              </a:buClr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Heizungsmarkt (Engpassfaktoren)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Politische Rahmenbedingungen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Kundenwünsche / Preis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Material (Aktuell Engpass Nr. 1)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r>
              <a:rPr lang="de-DE" sz="2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 charset="0"/>
                <a:cs typeface="Times New Roman" pitchFamily="18" charset="0"/>
              </a:rPr>
              <a:t>Fachkräfte: Quantität und Qualifikation</a:t>
            </a: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630555" algn="l"/>
              </a:tabLst>
              <a:defRPr/>
            </a:pPr>
            <a:endParaRPr lang="de-DE" sz="2400" b="1" dirty="0">
              <a:solidFill>
                <a:srgbClr val="000000">
                  <a:lumMod val="50000"/>
                  <a:lumOff val="5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F39091-A959-486C-9BED-FC7D278A7CB3}"/>
              </a:ext>
            </a:extLst>
          </p:cNvPr>
          <p:cNvSpPr txBox="1"/>
          <p:nvPr/>
        </p:nvSpPr>
        <p:spPr>
          <a:xfrm>
            <a:off x="-8131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 b="1" u="none" dirty="0">
                <a:solidFill>
                  <a:schemeClr val="bg1"/>
                </a:solidFill>
              </a:rPr>
              <a:t>Rahmenbedingungen</a:t>
            </a:r>
            <a:r>
              <a:rPr lang="de-DE" sz="3200" b="1" i="1" u="none" dirty="0">
                <a:solidFill>
                  <a:schemeClr val="bg1"/>
                </a:solidFill>
              </a:rPr>
              <a:t> &amp; Hemmnisse</a:t>
            </a:r>
          </a:p>
        </p:txBody>
      </p:sp>
      <p:pic>
        <p:nvPicPr>
          <p:cNvPr id="5" name="Grafik 4" descr="Laubbaum Silhouette">
            <a:extLst>
              <a:ext uri="{FF2B5EF4-FFF2-40B4-BE49-F238E27FC236}">
                <a16:creationId xmlns:a16="http://schemas.microsoft.com/office/drawing/2014/main" id="{B676D6D8-FF35-6B77-FA5B-BB121347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5604" y="948691"/>
            <a:ext cx="1644562" cy="16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781CF436-E480-5972-8231-F44412CAF3D4}"/>
              </a:ext>
            </a:extLst>
          </p:cNvPr>
          <p:cNvSpPr txBox="1"/>
          <p:nvPr/>
        </p:nvSpPr>
        <p:spPr>
          <a:xfrm>
            <a:off x="448813" y="852054"/>
            <a:ext cx="7496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800" b="1">
                <a:solidFill>
                  <a:srgbClr val="00A3D4"/>
                </a:solidFill>
              </a:rPr>
              <a:t>Engpass Nr. 1: Material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5DB55AB-09FA-BDF7-084A-341E139BEC80}"/>
              </a:ext>
            </a:extLst>
          </p:cNvPr>
          <p:cNvSpPr/>
          <p:nvPr/>
        </p:nvSpPr>
        <p:spPr bwMode="auto">
          <a:xfrm>
            <a:off x="2019721" y="2340387"/>
            <a:ext cx="2177226" cy="217722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Verfügbarkeit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509FE0E-08FE-E319-81E5-AB86F2456AB6}"/>
              </a:ext>
            </a:extLst>
          </p:cNvPr>
          <p:cNvSpPr/>
          <p:nvPr/>
        </p:nvSpPr>
        <p:spPr bwMode="auto">
          <a:xfrm>
            <a:off x="4948938" y="2340387"/>
            <a:ext cx="2177226" cy="217722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400" b="0" i="0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Preis-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400" err="1">
                <a:solidFill>
                  <a:schemeClr val="bg1"/>
                </a:solidFill>
                <a:latin typeface="Arial" charset="0"/>
              </a:rPr>
              <a:t>entwicklung</a:t>
            </a:r>
            <a:endParaRPr kumimoji="0" lang="de-DE" sz="2400" b="0" i="0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FV-Master 2017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F49EDB297DC4A9D0407F988343DC2" ma:contentTypeVersion="17" ma:contentTypeDescription="Ein neues Dokument erstellen." ma:contentTypeScope="" ma:versionID="a094cb6e7e4274009da72dce071e6287">
  <xsd:schema xmlns:xsd="http://www.w3.org/2001/XMLSchema" xmlns:xs="http://www.w3.org/2001/XMLSchema" xmlns:p="http://schemas.microsoft.com/office/2006/metadata/properties" xmlns:ns2="c53bad11-59ab-4146-ac79-b4bf122c74dc" xmlns:ns3="c21c6bf5-9a50-4dd5-8225-dd67889cfced" targetNamespace="http://schemas.microsoft.com/office/2006/metadata/properties" ma:root="true" ma:fieldsID="2b4e313e7fc25483bc31a7532f952ba1" ns2:_="" ns3:_="">
    <xsd:import namespace="c53bad11-59ab-4146-ac79-b4bf122c74dc"/>
    <xsd:import namespace="c21c6bf5-9a50-4dd5-8225-dd67889cfc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_Flow_Signoff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bad11-59ab-4146-ac79-b4bf122c74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6b50c72-f2ac-4465-902b-3d4c8a35d8d8}" ma:internalName="TaxCatchAll" ma:showField="CatchAllData" ma:web="c53bad11-59ab-4146-ac79-b4bf122c74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c6bf5-9a50-4dd5-8225-dd67889cfced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10" nillable="true" ma:displayName="Status Unterschrift" ma:internalName="Status_x0020_Unterschrift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6c058420-44ca-4037-b891-dd6210f46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21c6bf5-9a50-4dd5-8225-dd67889cfced" xsi:nil="true"/>
    <SharedWithUsers xmlns="c53bad11-59ab-4146-ac79-b4bf122c74dc">
      <UserInfo>
        <DisplayName>Reiser (FVSHKBW)</DisplayName>
        <AccountId>30</AccountId>
        <AccountType/>
      </UserInfo>
    </SharedWithUsers>
    <lcf76f155ced4ddcb4097134ff3c332f xmlns="c21c6bf5-9a50-4dd5-8225-dd67889cfced">
      <Terms xmlns="http://schemas.microsoft.com/office/infopath/2007/PartnerControls"/>
    </lcf76f155ced4ddcb4097134ff3c332f>
    <TaxCatchAll xmlns="c53bad11-59ab-4146-ac79-b4bf122c74dc" xsi:nil="true"/>
  </documentManagement>
</p:properties>
</file>

<file path=customXml/itemProps1.xml><?xml version="1.0" encoding="utf-8"?>
<ds:datastoreItem xmlns:ds="http://schemas.openxmlformats.org/officeDocument/2006/customXml" ds:itemID="{8EE02E4D-3470-43D3-8EE7-6E12390E86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14DB40-10B4-4575-B434-4D3CAB8667AE}">
  <ds:schemaRefs>
    <ds:schemaRef ds:uri="c21c6bf5-9a50-4dd5-8225-dd67889cfced"/>
    <ds:schemaRef ds:uri="c53bad11-59ab-4146-ac79-b4bf122c74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646E51-2D93-449A-AB14-A02B734919FB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c21c6bf5-9a50-4dd5-8225-dd67889cfced"/>
    <ds:schemaRef ds:uri="c53bad11-59ab-4146-ac79-b4bf122c74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2762</Words>
  <Application>Microsoft Office PowerPoint</Application>
  <PresentationFormat>Bildschirmpräsentation (4:3)</PresentationFormat>
  <Paragraphs>555</Paragraphs>
  <Slides>47</Slides>
  <Notes>47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56" baseType="lpstr">
      <vt:lpstr>Arial</vt:lpstr>
      <vt:lpstr>Arial Nova</vt:lpstr>
      <vt:lpstr>Calibri</vt:lpstr>
      <vt:lpstr>Calibri Light</vt:lpstr>
      <vt:lpstr>Franklin Gothic Medium</vt:lpstr>
      <vt:lpstr>Times New Roman</vt:lpstr>
      <vt:lpstr>Wingdings</vt:lpstr>
      <vt:lpstr>FV-Master 2017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Biselli (FVSHKBW)</dc:creator>
  <cp:lastModifiedBy>Becker (FVSHKBW)</cp:lastModifiedBy>
  <cp:revision>13</cp:revision>
  <cp:lastPrinted>2022-07-13T07:10:28Z</cp:lastPrinted>
  <dcterms:created xsi:type="dcterms:W3CDTF">2019-02-15T08:26:23Z</dcterms:created>
  <dcterms:modified xsi:type="dcterms:W3CDTF">2022-09-13T20:48:59Z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0x01010092EF49EDB297DC4A9D0407F988343DC2</vt:lpwstr>
  </property>
  <property fmtid="{D5CDD505-2E9C-101B-9397-08002B2CF9AE}" pid="3" name="MediaServiceImageTags">
    <vt:lpwstr/>
  </property>
</Properties>
</file>