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1" r:id="rId2"/>
    <p:sldMasterId id="2147483739" r:id="rId3"/>
    <p:sldMasterId id="2147483759" r:id="rId4"/>
  </p:sldMasterIdLst>
  <p:notesMasterIdLst>
    <p:notesMasterId r:id="rId35"/>
  </p:notesMasterIdLst>
  <p:handoutMasterIdLst>
    <p:handoutMasterId r:id="rId36"/>
  </p:handoutMasterIdLst>
  <p:sldIdLst>
    <p:sldId id="1196" r:id="rId5"/>
    <p:sldId id="1864" r:id="rId6"/>
    <p:sldId id="1916" r:id="rId7"/>
    <p:sldId id="1865" r:id="rId8"/>
    <p:sldId id="1543" r:id="rId9"/>
    <p:sldId id="1747" r:id="rId10"/>
    <p:sldId id="1254" r:id="rId11"/>
    <p:sldId id="353" r:id="rId12"/>
    <p:sldId id="2079" r:id="rId13"/>
    <p:sldId id="2085" r:id="rId14"/>
    <p:sldId id="2020" r:id="rId15"/>
    <p:sldId id="2087" r:id="rId16"/>
    <p:sldId id="2021" r:id="rId17"/>
    <p:sldId id="2027" r:id="rId18"/>
    <p:sldId id="2026" r:id="rId19"/>
    <p:sldId id="2047" r:id="rId20"/>
    <p:sldId id="2088" r:id="rId21"/>
    <p:sldId id="1925" r:id="rId22"/>
    <p:sldId id="2080" r:id="rId23"/>
    <p:sldId id="2084" r:id="rId24"/>
    <p:sldId id="2089" r:id="rId25"/>
    <p:sldId id="1597" r:id="rId26"/>
    <p:sldId id="2000" r:id="rId27"/>
    <p:sldId id="2082" r:id="rId28"/>
    <p:sldId id="2083" r:id="rId29"/>
    <p:sldId id="2090" r:id="rId30"/>
    <p:sldId id="1926" r:id="rId31"/>
    <p:sldId id="2081" r:id="rId32"/>
    <p:sldId id="1930" r:id="rId33"/>
    <p:sldId id="279" r:id="rId34"/>
  </p:sldIdLst>
  <p:sldSz cx="9144000" cy="6858000" type="screen4x3"/>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EAB12827-F33F-C145-ADE9-A1190CC375BE}">
          <p14:sldIdLst>
            <p14:sldId id="1196"/>
            <p14:sldId id="1864"/>
            <p14:sldId id="1916"/>
            <p14:sldId id="1865"/>
            <p14:sldId id="1543"/>
            <p14:sldId id="1747"/>
            <p14:sldId id="1254"/>
            <p14:sldId id="353"/>
            <p14:sldId id="2079"/>
            <p14:sldId id="2085"/>
            <p14:sldId id="2020"/>
            <p14:sldId id="2087"/>
            <p14:sldId id="2021"/>
            <p14:sldId id="2027"/>
            <p14:sldId id="2026"/>
            <p14:sldId id="2047"/>
            <p14:sldId id="2088"/>
            <p14:sldId id="1925"/>
            <p14:sldId id="2080"/>
            <p14:sldId id="2084"/>
            <p14:sldId id="2089"/>
            <p14:sldId id="1597"/>
            <p14:sldId id="2000"/>
            <p14:sldId id="2082"/>
            <p14:sldId id="2083"/>
            <p14:sldId id="2090"/>
            <p14:sldId id="1926"/>
            <p14:sldId id="2081"/>
            <p14:sldId id="1930"/>
            <p14:sldId id="27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schneider@schweizerlegal.de" initials="l" lastIdx="30" clrIdx="0">
    <p:extLst>
      <p:ext uri="{19B8F6BF-5375-455C-9EA6-DF929625EA0E}">
        <p15:presenceInfo xmlns:p15="http://schemas.microsoft.com/office/powerpoint/2012/main" userId="298955ad0afe6f82" providerId="Windows Live"/>
      </p:ext>
    </p:extLst>
  </p:cmAuthor>
  <p:cmAuthor id="2" name="lisa schneider" initials="ls" lastIdx="4" clrIdx="1">
    <p:extLst>
      <p:ext uri="{19B8F6BF-5375-455C-9EA6-DF929625EA0E}">
        <p15:presenceInfo xmlns:p15="http://schemas.microsoft.com/office/powerpoint/2012/main" userId="3a05d72af4048bec" providerId="Windows Live"/>
      </p:ext>
    </p:extLst>
  </p:cmAuthor>
  <p:cmAuthor id="3" name="Talha Kösker" initials="TK" lastIdx="19" clrIdx="2">
    <p:extLst>
      <p:ext uri="{19B8F6BF-5375-455C-9EA6-DF929625EA0E}">
        <p15:presenceInfo xmlns:p15="http://schemas.microsoft.com/office/powerpoint/2012/main" userId="S::talha.koesker@schweizerlegal.onmicrosoft.com::423972d0-bfa0-4efd-8a24-963ba774446d" providerId="AD"/>
      </p:ext>
    </p:extLst>
  </p:cmAuthor>
  <p:cmAuthor id="4" name="Sarah Schweizer" initials="SS" lastIdx="17" clrIdx="3">
    <p:extLst>
      <p:ext uri="{19B8F6BF-5375-455C-9EA6-DF929625EA0E}">
        <p15:presenceInfo xmlns:p15="http://schemas.microsoft.com/office/powerpoint/2012/main" userId="S::sarah.schweizer@schweizerlegal.onmicrosoft.com::09c2c1be-e6e3-436a-b66a-d304c03598eb" providerId="AD"/>
      </p:ext>
    </p:extLst>
  </p:cmAuthor>
  <p:cmAuthor id="5" name="Matthias Gerds" initials="MG" lastIdx="7" clrIdx="4">
    <p:extLst>
      <p:ext uri="{19B8F6BF-5375-455C-9EA6-DF929625EA0E}">
        <p15:presenceInfo xmlns:p15="http://schemas.microsoft.com/office/powerpoint/2012/main" userId="S::gerds@bwschweizer.onmicrosoft.com::dd42c506-f8f1-4b39-b7de-dcf02e96aa05" providerId="AD"/>
      </p:ext>
    </p:extLst>
  </p:cmAuthor>
  <p:cmAuthor id="6" name="Matthias Gerds" initials="MG [2]" lastIdx="5" clrIdx="5">
    <p:extLst>
      <p:ext uri="{19B8F6BF-5375-455C-9EA6-DF929625EA0E}">
        <p15:presenceInfo xmlns:p15="http://schemas.microsoft.com/office/powerpoint/2012/main" userId="S::gerds@bw-schweizer.com::dd42c506-f8f1-4b39-b7de-dcf02e96aa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00"/>
    <a:srgbClr val="1966AF"/>
    <a:srgbClr val="3B7DBB"/>
    <a:srgbClr val="D7C3A7"/>
    <a:srgbClr val="D7C1AF"/>
    <a:srgbClr val="D7C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54020" autoAdjust="0"/>
  </p:normalViewPr>
  <p:slideViewPr>
    <p:cSldViewPr snapToGrid="0">
      <p:cViewPr varScale="1">
        <p:scale>
          <a:sx n="106" d="100"/>
          <a:sy n="106" d="100"/>
        </p:scale>
        <p:origin x="1086" y="108"/>
      </p:cViewPr>
      <p:guideLst/>
    </p:cSldViewPr>
  </p:slideViewPr>
  <p:outlineViewPr>
    <p:cViewPr>
      <p:scale>
        <a:sx n="33" d="100"/>
        <a:sy n="33" d="100"/>
      </p:scale>
      <p:origin x="0" y="-1600"/>
    </p:cViewPr>
  </p:outlineViewPr>
  <p:notesTextViewPr>
    <p:cViewPr>
      <p:scale>
        <a:sx n="1" d="1"/>
        <a:sy n="1" d="1"/>
      </p:scale>
      <p:origin x="0" y="0"/>
    </p:cViewPr>
  </p:notesTextViewPr>
  <p:sorterViewPr>
    <p:cViewPr>
      <p:scale>
        <a:sx n="92" d="100"/>
        <a:sy n="9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D4DA7-9E9D-4C08-875C-6C77580CA8FF}" type="doc">
      <dgm:prSet loTypeId="urn:microsoft.com/office/officeart/2008/layout/VerticalCurvedList" loCatId="list" qsTypeId="urn:microsoft.com/office/officeart/2005/8/quickstyle/3d7" qsCatId="3D" csTypeId="urn:microsoft.com/office/officeart/2005/8/colors/accent1_2" csCatId="accent1" phldr="1"/>
      <dgm:spPr/>
      <dgm:t>
        <a:bodyPr/>
        <a:lstStyle/>
        <a:p>
          <a:endParaRPr lang="de-DE"/>
        </a:p>
      </dgm:t>
    </dgm:pt>
    <dgm:pt modelId="{2F752D0B-6DB9-439A-85EA-15A60903AE4F}">
      <dgm:prSet phldrT="[Text]"/>
      <dgm:spPr/>
      <dgm:t>
        <a:bodyPr/>
        <a:lstStyle/>
        <a:p>
          <a:r>
            <a:rPr lang="de-DE" b="1" dirty="0"/>
            <a:t>Förderungsmöglichkeiten</a:t>
          </a:r>
          <a:r>
            <a:rPr lang="de-DE" b="0" dirty="0"/>
            <a:t> nach dem KWKG</a:t>
          </a:r>
        </a:p>
      </dgm:t>
    </dgm:pt>
    <dgm:pt modelId="{B5653BB9-5F47-4432-AEDC-7C26047BB9DA}" type="parTrans" cxnId="{A7AC69D4-0653-40B7-946E-BAEA708A649F}">
      <dgm:prSet/>
      <dgm:spPr/>
      <dgm:t>
        <a:bodyPr/>
        <a:lstStyle/>
        <a:p>
          <a:endParaRPr lang="de-DE"/>
        </a:p>
      </dgm:t>
    </dgm:pt>
    <dgm:pt modelId="{D8D778D7-F40D-4615-8122-A3F87C68F2C8}" type="sibTrans" cxnId="{A7AC69D4-0653-40B7-946E-BAEA708A649F}">
      <dgm:prSet/>
      <dgm:spPr/>
      <dgm:t>
        <a:bodyPr/>
        <a:lstStyle/>
        <a:p>
          <a:endParaRPr lang="de-DE"/>
        </a:p>
      </dgm:t>
    </dgm:pt>
    <dgm:pt modelId="{AD6B656A-AF34-452A-AC6E-64A7356F47DC}">
      <dgm:prSet phldrT="[Text]"/>
      <dgm:spPr/>
      <dgm:t>
        <a:bodyPr/>
        <a:lstStyle/>
        <a:p>
          <a:r>
            <a:rPr lang="de-DE" dirty="0"/>
            <a:t>Pflicht zur Entrichtung von </a:t>
          </a:r>
          <a:r>
            <a:rPr lang="de-DE" b="1" dirty="0"/>
            <a:t>Abgaben &amp; Umlagen  </a:t>
          </a:r>
        </a:p>
      </dgm:t>
    </dgm:pt>
    <dgm:pt modelId="{2647DF10-6EC7-41F4-9A9D-81114BE20096}" type="parTrans" cxnId="{1823927B-D55C-4076-90C3-D179AB2FA086}">
      <dgm:prSet/>
      <dgm:spPr/>
      <dgm:t>
        <a:bodyPr/>
        <a:lstStyle/>
        <a:p>
          <a:endParaRPr lang="de-DE"/>
        </a:p>
      </dgm:t>
    </dgm:pt>
    <dgm:pt modelId="{4BB7601D-38C9-4E91-8BCD-A174350CC0BE}" type="sibTrans" cxnId="{1823927B-D55C-4076-90C3-D179AB2FA086}">
      <dgm:prSet/>
      <dgm:spPr/>
      <dgm:t>
        <a:bodyPr/>
        <a:lstStyle/>
        <a:p>
          <a:endParaRPr lang="de-DE"/>
        </a:p>
      </dgm:t>
    </dgm:pt>
    <dgm:pt modelId="{93501FED-1ABE-41DC-B066-9E0AD866C1B4}">
      <dgm:prSet phldrT="[Text]"/>
      <dgm:spPr/>
      <dgm:t>
        <a:bodyPr/>
        <a:lstStyle/>
        <a:p>
          <a:r>
            <a:rPr lang="de-DE" b="0" dirty="0"/>
            <a:t>Voraussetzungen der </a:t>
          </a:r>
          <a:r>
            <a:rPr lang="de-DE" b="1" dirty="0"/>
            <a:t>Kundenanlage</a:t>
          </a:r>
          <a:r>
            <a:rPr lang="de-DE" b="0" dirty="0"/>
            <a:t> </a:t>
          </a:r>
          <a:r>
            <a:rPr lang="de-DE" dirty="0"/>
            <a:t>nach § 3 Nr. 24a/b EnWG</a:t>
          </a:r>
        </a:p>
      </dgm:t>
    </dgm:pt>
    <dgm:pt modelId="{E493E98B-3D8A-4FA9-AD7B-611C6ECACC70}" type="parTrans" cxnId="{115C0888-675C-4934-888A-C0172753F1E5}">
      <dgm:prSet/>
      <dgm:spPr/>
      <dgm:t>
        <a:bodyPr/>
        <a:lstStyle/>
        <a:p>
          <a:endParaRPr lang="de-DE"/>
        </a:p>
      </dgm:t>
    </dgm:pt>
    <dgm:pt modelId="{F5DDD868-4DF0-4208-BBC2-12FD452977AF}" type="sibTrans" cxnId="{115C0888-675C-4934-888A-C0172753F1E5}">
      <dgm:prSet/>
      <dgm:spPr/>
      <dgm:t>
        <a:bodyPr/>
        <a:lstStyle/>
        <a:p>
          <a:endParaRPr lang="de-DE"/>
        </a:p>
      </dgm:t>
    </dgm:pt>
    <dgm:pt modelId="{42AAEC6A-DDE9-41E8-94B4-D7B8DF555F9D}">
      <dgm:prSet phldrT="[Text]"/>
      <dgm:spPr/>
      <dgm:t>
        <a:bodyPr/>
        <a:lstStyle/>
        <a:p>
          <a:r>
            <a:rPr lang="de-DE" dirty="0"/>
            <a:t>Privilegierung nach </a:t>
          </a:r>
          <a:r>
            <a:rPr lang="de-DE" b="1" dirty="0"/>
            <a:t>StromStG</a:t>
          </a:r>
        </a:p>
      </dgm:t>
    </dgm:pt>
    <dgm:pt modelId="{6520442C-35B8-429D-A137-3CBBBA7D8931}" type="parTrans" cxnId="{0E844B52-E35F-438A-BD75-7C912408EF3F}">
      <dgm:prSet/>
      <dgm:spPr/>
      <dgm:t>
        <a:bodyPr/>
        <a:lstStyle/>
        <a:p>
          <a:endParaRPr lang="de-DE"/>
        </a:p>
      </dgm:t>
    </dgm:pt>
    <dgm:pt modelId="{2F14DAF0-A310-4D98-986A-A020DFA9426B}" type="sibTrans" cxnId="{0E844B52-E35F-438A-BD75-7C912408EF3F}">
      <dgm:prSet/>
      <dgm:spPr/>
      <dgm:t>
        <a:bodyPr/>
        <a:lstStyle/>
        <a:p>
          <a:endParaRPr lang="de-DE"/>
        </a:p>
      </dgm:t>
    </dgm:pt>
    <dgm:pt modelId="{9D5841F6-3416-4AB5-8DE9-9705411E1DB8}">
      <dgm:prSet phldrT="[Text]"/>
      <dgm:spPr/>
      <dgm:t>
        <a:bodyPr/>
        <a:lstStyle/>
        <a:p>
          <a:r>
            <a:rPr lang="de-DE" b="0" dirty="0"/>
            <a:t>Privilegierung nach </a:t>
          </a:r>
          <a:r>
            <a:rPr lang="de-DE" b="1" dirty="0" err="1"/>
            <a:t>EnergieStG</a:t>
          </a:r>
          <a:endParaRPr lang="de-DE" b="1" dirty="0"/>
        </a:p>
      </dgm:t>
    </dgm:pt>
    <dgm:pt modelId="{E7E3E3D3-C3AA-488E-BD4F-E383953DB5B7}" type="sibTrans" cxnId="{2AD5BB1A-CC9F-4D4C-8946-D63356FB2886}">
      <dgm:prSet/>
      <dgm:spPr/>
      <dgm:t>
        <a:bodyPr/>
        <a:lstStyle/>
        <a:p>
          <a:endParaRPr lang="de-DE"/>
        </a:p>
      </dgm:t>
    </dgm:pt>
    <dgm:pt modelId="{A8BB0315-41C0-47C5-86E1-783C0F3DD48F}" type="parTrans" cxnId="{2AD5BB1A-CC9F-4D4C-8946-D63356FB2886}">
      <dgm:prSet/>
      <dgm:spPr/>
      <dgm:t>
        <a:bodyPr/>
        <a:lstStyle/>
        <a:p>
          <a:endParaRPr lang="de-DE"/>
        </a:p>
      </dgm:t>
    </dgm:pt>
    <dgm:pt modelId="{3A6F8D3B-EA55-492B-9079-598B4D5384CF}" type="pres">
      <dgm:prSet presAssocID="{155D4DA7-9E9D-4C08-875C-6C77580CA8FF}" presName="Name0" presStyleCnt="0">
        <dgm:presLayoutVars>
          <dgm:chMax val="7"/>
          <dgm:chPref val="7"/>
          <dgm:dir/>
        </dgm:presLayoutVars>
      </dgm:prSet>
      <dgm:spPr/>
    </dgm:pt>
    <dgm:pt modelId="{83BD2325-0117-4E04-918D-201F4517E448}" type="pres">
      <dgm:prSet presAssocID="{155D4DA7-9E9D-4C08-875C-6C77580CA8FF}" presName="Name1" presStyleCnt="0"/>
      <dgm:spPr/>
    </dgm:pt>
    <dgm:pt modelId="{85140F82-D495-42CF-B5FE-1348442A5428}" type="pres">
      <dgm:prSet presAssocID="{155D4DA7-9E9D-4C08-875C-6C77580CA8FF}" presName="cycle" presStyleCnt="0"/>
      <dgm:spPr/>
    </dgm:pt>
    <dgm:pt modelId="{18CE8551-5555-4D42-A26C-01378B568B74}" type="pres">
      <dgm:prSet presAssocID="{155D4DA7-9E9D-4C08-875C-6C77580CA8FF}" presName="srcNode" presStyleLbl="node1" presStyleIdx="0" presStyleCnt="5"/>
      <dgm:spPr/>
    </dgm:pt>
    <dgm:pt modelId="{B6579FFA-C521-4EE0-9D52-830337DA57F7}" type="pres">
      <dgm:prSet presAssocID="{155D4DA7-9E9D-4C08-875C-6C77580CA8FF}" presName="conn" presStyleLbl="parChTrans1D2" presStyleIdx="0" presStyleCnt="1"/>
      <dgm:spPr/>
    </dgm:pt>
    <dgm:pt modelId="{20CE7ABF-8551-45F6-BDD2-170DDAC8741F}" type="pres">
      <dgm:prSet presAssocID="{155D4DA7-9E9D-4C08-875C-6C77580CA8FF}" presName="extraNode" presStyleLbl="node1" presStyleIdx="0" presStyleCnt="5"/>
      <dgm:spPr/>
    </dgm:pt>
    <dgm:pt modelId="{97772D8F-BA93-41ED-89DB-7F2595761AF4}" type="pres">
      <dgm:prSet presAssocID="{155D4DA7-9E9D-4C08-875C-6C77580CA8FF}" presName="dstNode" presStyleLbl="node1" presStyleIdx="0" presStyleCnt="5"/>
      <dgm:spPr/>
    </dgm:pt>
    <dgm:pt modelId="{3969A759-2F6C-454A-B94C-29B58B4A56EF}" type="pres">
      <dgm:prSet presAssocID="{2F752D0B-6DB9-439A-85EA-15A60903AE4F}" presName="text_1" presStyleLbl="node1" presStyleIdx="0" presStyleCnt="5" custLinFactNeighborX="13">
        <dgm:presLayoutVars>
          <dgm:bulletEnabled val="1"/>
        </dgm:presLayoutVars>
      </dgm:prSet>
      <dgm:spPr/>
    </dgm:pt>
    <dgm:pt modelId="{2F8A24CE-6C8C-4BE0-A750-4D4D7D571471}" type="pres">
      <dgm:prSet presAssocID="{2F752D0B-6DB9-439A-85EA-15A60903AE4F}" presName="accent_1" presStyleCnt="0"/>
      <dgm:spPr/>
    </dgm:pt>
    <dgm:pt modelId="{19A8E24A-F885-4CA4-B826-B9478DD08F02}" type="pres">
      <dgm:prSet presAssocID="{2F752D0B-6DB9-439A-85EA-15A60903AE4F}" presName="accentRepeatNode" presStyleLbl="solidFgAcc1" presStyleIdx="0" presStyleCnt="5"/>
      <dgm:spPr/>
    </dgm:pt>
    <dgm:pt modelId="{AACAC43F-88F5-4537-AB0B-EB2D3730019D}" type="pres">
      <dgm:prSet presAssocID="{AD6B656A-AF34-452A-AC6E-64A7356F47DC}" presName="text_2" presStyleLbl="node1" presStyleIdx="1" presStyleCnt="5">
        <dgm:presLayoutVars>
          <dgm:bulletEnabled val="1"/>
        </dgm:presLayoutVars>
      </dgm:prSet>
      <dgm:spPr/>
    </dgm:pt>
    <dgm:pt modelId="{C130B84B-C461-46B3-8E2B-2836E8E7CCED}" type="pres">
      <dgm:prSet presAssocID="{AD6B656A-AF34-452A-AC6E-64A7356F47DC}" presName="accent_2" presStyleCnt="0"/>
      <dgm:spPr/>
    </dgm:pt>
    <dgm:pt modelId="{7E1C8D58-2F9B-4A62-B70B-C52A8285F6B1}" type="pres">
      <dgm:prSet presAssocID="{AD6B656A-AF34-452A-AC6E-64A7356F47DC}" presName="accentRepeatNode" presStyleLbl="solidFgAcc1" presStyleIdx="1" presStyleCnt="5"/>
      <dgm:spPr/>
    </dgm:pt>
    <dgm:pt modelId="{929AC358-D751-4DA8-B876-FCD8BC075D9A}" type="pres">
      <dgm:prSet presAssocID="{93501FED-1ABE-41DC-B066-9E0AD866C1B4}" presName="text_3" presStyleLbl="node1" presStyleIdx="2" presStyleCnt="5">
        <dgm:presLayoutVars>
          <dgm:bulletEnabled val="1"/>
        </dgm:presLayoutVars>
      </dgm:prSet>
      <dgm:spPr/>
    </dgm:pt>
    <dgm:pt modelId="{FD73467A-E09A-431D-94F0-8FC5A5BA22C7}" type="pres">
      <dgm:prSet presAssocID="{93501FED-1ABE-41DC-B066-9E0AD866C1B4}" presName="accent_3" presStyleCnt="0"/>
      <dgm:spPr/>
    </dgm:pt>
    <dgm:pt modelId="{4409EEC2-D244-4D4C-9A54-624441B57312}" type="pres">
      <dgm:prSet presAssocID="{93501FED-1ABE-41DC-B066-9E0AD866C1B4}" presName="accentRepeatNode" presStyleLbl="solidFgAcc1" presStyleIdx="2" presStyleCnt="5"/>
      <dgm:spPr/>
    </dgm:pt>
    <dgm:pt modelId="{3FFCE9D6-2538-4C5B-9707-D532FE0A16D2}" type="pres">
      <dgm:prSet presAssocID="{42AAEC6A-DDE9-41E8-94B4-D7B8DF555F9D}" presName="text_4" presStyleLbl="node1" presStyleIdx="3" presStyleCnt="5">
        <dgm:presLayoutVars>
          <dgm:bulletEnabled val="1"/>
        </dgm:presLayoutVars>
      </dgm:prSet>
      <dgm:spPr/>
    </dgm:pt>
    <dgm:pt modelId="{B6A7F2A2-419A-4AC5-8C42-8648F883FBFC}" type="pres">
      <dgm:prSet presAssocID="{42AAEC6A-DDE9-41E8-94B4-D7B8DF555F9D}" presName="accent_4" presStyleCnt="0"/>
      <dgm:spPr/>
    </dgm:pt>
    <dgm:pt modelId="{DACEB372-52FC-41AD-981F-95707ECADF13}" type="pres">
      <dgm:prSet presAssocID="{42AAEC6A-DDE9-41E8-94B4-D7B8DF555F9D}" presName="accentRepeatNode" presStyleLbl="solidFgAcc1" presStyleIdx="3" presStyleCnt="5"/>
      <dgm:spPr/>
    </dgm:pt>
    <dgm:pt modelId="{D37802D1-3994-4B72-8EFF-981C376C851B}" type="pres">
      <dgm:prSet presAssocID="{9D5841F6-3416-4AB5-8DE9-9705411E1DB8}" presName="text_5" presStyleLbl="node1" presStyleIdx="4" presStyleCnt="5" custLinFactNeighborX="-430" custLinFactNeighborY="-2269">
        <dgm:presLayoutVars>
          <dgm:bulletEnabled val="1"/>
        </dgm:presLayoutVars>
      </dgm:prSet>
      <dgm:spPr/>
    </dgm:pt>
    <dgm:pt modelId="{1B6E6396-28D1-4C51-9DDE-030DD5E3AFC3}" type="pres">
      <dgm:prSet presAssocID="{9D5841F6-3416-4AB5-8DE9-9705411E1DB8}" presName="accent_5" presStyleCnt="0"/>
      <dgm:spPr/>
    </dgm:pt>
    <dgm:pt modelId="{FC4DAC63-1BC4-4BF1-837D-60D89DCAD171}" type="pres">
      <dgm:prSet presAssocID="{9D5841F6-3416-4AB5-8DE9-9705411E1DB8}" presName="accentRepeatNode" presStyleLbl="solidFgAcc1" presStyleIdx="4" presStyleCnt="5"/>
      <dgm:spPr/>
    </dgm:pt>
  </dgm:ptLst>
  <dgm:cxnLst>
    <dgm:cxn modelId="{2AD5BB1A-CC9F-4D4C-8946-D63356FB2886}" srcId="{155D4DA7-9E9D-4C08-875C-6C77580CA8FF}" destId="{9D5841F6-3416-4AB5-8DE9-9705411E1DB8}" srcOrd="4" destOrd="0" parTransId="{A8BB0315-41C0-47C5-86E1-783C0F3DD48F}" sibTransId="{E7E3E3D3-C3AA-488E-BD4F-E383953DB5B7}"/>
    <dgm:cxn modelId="{C33AEF46-7DFA-4251-AB5F-E23E474A5380}" type="presOf" srcId="{2F752D0B-6DB9-439A-85EA-15A60903AE4F}" destId="{3969A759-2F6C-454A-B94C-29B58B4A56EF}" srcOrd="0" destOrd="0" presId="urn:microsoft.com/office/officeart/2008/layout/VerticalCurvedList"/>
    <dgm:cxn modelId="{0E844B52-E35F-438A-BD75-7C912408EF3F}" srcId="{155D4DA7-9E9D-4C08-875C-6C77580CA8FF}" destId="{42AAEC6A-DDE9-41E8-94B4-D7B8DF555F9D}" srcOrd="3" destOrd="0" parTransId="{6520442C-35B8-429D-A137-3CBBBA7D8931}" sibTransId="{2F14DAF0-A310-4D98-986A-A020DFA9426B}"/>
    <dgm:cxn modelId="{16CD2056-EEEA-4FC2-9785-E2225E22D832}" type="presOf" srcId="{155D4DA7-9E9D-4C08-875C-6C77580CA8FF}" destId="{3A6F8D3B-EA55-492B-9079-598B4D5384CF}" srcOrd="0" destOrd="0" presId="urn:microsoft.com/office/officeart/2008/layout/VerticalCurvedList"/>
    <dgm:cxn modelId="{4513075A-A3B5-4D0F-B6CA-09DAD937E22D}" type="presOf" srcId="{93501FED-1ABE-41DC-B066-9E0AD866C1B4}" destId="{929AC358-D751-4DA8-B876-FCD8BC075D9A}" srcOrd="0" destOrd="0" presId="urn:microsoft.com/office/officeart/2008/layout/VerticalCurvedList"/>
    <dgm:cxn modelId="{1823927B-D55C-4076-90C3-D179AB2FA086}" srcId="{155D4DA7-9E9D-4C08-875C-6C77580CA8FF}" destId="{AD6B656A-AF34-452A-AC6E-64A7356F47DC}" srcOrd="1" destOrd="0" parTransId="{2647DF10-6EC7-41F4-9A9D-81114BE20096}" sibTransId="{4BB7601D-38C9-4E91-8BCD-A174350CC0BE}"/>
    <dgm:cxn modelId="{115C0888-675C-4934-888A-C0172753F1E5}" srcId="{155D4DA7-9E9D-4C08-875C-6C77580CA8FF}" destId="{93501FED-1ABE-41DC-B066-9E0AD866C1B4}" srcOrd="2" destOrd="0" parTransId="{E493E98B-3D8A-4FA9-AD7B-611C6ECACC70}" sibTransId="{F5DDD868-4DF0-4208-BBC2-12FD452977AF}"/>
    <dgm:cxn modelId="{1B5B438A-BB2C-49A7-9F70-F7C06AB10188}" type="presOf" srcId="{D8D778D7-F40D-4615-8122-A3F87C68F2C8}" destId="{B6579FFA-C521-4EE0-9D52-830337DA57F7}" srcOrd="0" destOrd="0" presId="urn:microsoft.com/office/officeart/2008/layout/VerticalCurvedList"/>
    <dgm:cxn modelId="{B0644297-D029-405D-BCE5-4E1493E4DFF7}" type="presOf" srcId="{9D5841F6-3416-4AB5-8DE9-9705411E1DB8}" destId="{D37802D1-3994-4B72-8EFF-981C376C851B}" srcOrd="0" destOrd="0" presId="urn:microsoft.com/office/officeart/2008/layout/VerticalCurvedList"/>
    <dgm:cxn modelId="{3A3630BF-80E6-4251-B8B1-7D0172FB2721}" type="presOf" srcId="{42AAEC6A-DDE9-41E8-94B4-D7B8DF555F9D}" destId="{3FFCE9D6-2538-4C5B-9707-D532FE0A16D2}" srcOrd="0" destOrd="0" presId="urn:microsoft.com/office/officeart/2008/layout/VerticalCurvedList"/>
    <dgm:cxn modelId="{A7AC69D4-0653-40B7-946E-BAEA708A649F}" srcId="{155D4DA7-9E9D-4C08-875C-6C77580CA8FF}" destId="{2F752D0B-6DB9-439A-85EA-15A60903AE4F}" srcOrd="0" destOrd="0" parTransId="{B5653BB9-5F47-4432-AEDC-7C26047BB9DA}" sibTransId="{D8D778D7-F40D-4615-8122-A3F87C68F2C8}"/>
    <dgm:cxn modelId="{22513DF0-9FC7-4431-BEA1-D95736CC51FD}" type="presOf" srcId="{AD6B656A-AF34-452A-AC6E-64A7356F47DC}" destId="{AACAC43F-88F5-4537-AB0B-EB2D3730019D}" srcOrd="0" destOrd="0" presId="urn:microsoft.com/office/officeart/2008/layout/VerticalCurvedList"/>
    <dgm:cxn modelId="{5814645E-B4AC-4408-BDF9-0AF280AEABBE}" type="presParOf" srcId="{3A6F8D3B-EA55-492B-9079-598B4D5384CF}" destId="{83BD2325-0117-4E04-918D-201F4517E448}" srcOrd="0" destOrd="0" presId="urn:microsoft.com/office/officeart/2008/layout/VerticalCurvedList"/>
    <dgm:cxn modelId="{E423B24A-B1BF-4949-BF8B-32434AB2B224}" type="presParOf" srcId="{83BD2325-0117-4E04-918D-201F4517E448}" destId="{85140F82-D495-42CF-B5FE-1348442A5428}" srcOrd="0" destOrd="0" presId="urn:microsoft.com/office/officeart/2008/layout/VerticalCurvedList"/>
    <dgm:cxn modelId="{1617919B-E4BE-4A75-9BFC-57DBADDAE3DB}" type="presParOf" srcId="{85140F82-D495-42CF-B5FE-1348442A5428}" destId="{18CE8551-5555-4D42-A26C-01378B568B74}" srcOrd="0" destOrd="0" presId="urn:microsoft.com/office/officeart/2008/layout/VerticalCurvedList"/>
    <dgm:cxn modelId="{50BE4187-5461-4052-80AE-9C2D85B55C95}" type="presParOf" srcId="{85140F82-D495-42CF-B5FE-1348442A5428}" destId="{B6579FFA-C521-4EE0-9D52-830337DA57F7}" srcOrd="1" destOrd="0" presId="urn:microsoft.com/office/officeart/2008/layout/VerticalCurvedList"/>
    <dgm:cxn modelId="{C3B9411E-3F89-4CEF-8512-EE6B45931AC1}" type="presParOf" srcId="{85140F82-D495-42CF-B5FE-1348442A5428}" destId="{20CE7ABF-8551-45F6-BDD2-170DDAC8741F}" srcOrd="2" destOrd="0" presId="urn:microsoft.com/office/officeart/2008/layout/VerticalCurvedList"/>
    <dgm:cxn modelId="{AB6400DB-D9FF-40F0-8650-5C7957B8A428}" type="presParOf" srcId="{85140F82-D495-42CF-B5FE-1348442A5428}" destId="{97772D8F-BA93-41ED-89DB-7F2595761AF4}" srcOrd="3" destOrd="0" presId="urn:microsoft.com/office/officeart/2008/layout/VerticalCurvedList"/>
    <dgm:cxn modelId="{6132D7F1-2642-4914-B501-BBFB583695A8}" type="presParOf" srcId="{83BD2325-0117-4E04-918D-201F4517E448}" destId="{3969A759-2F6C-454A-B94C-29B58B4A56EF}" srcOrd="1" destOrd="0" presId="urn:microsoft.com/office/officeart/2008/layout/VerticalCurvedList"/>
    <dgm:cxn modelId="{F42C9006-B3BD-40B5-B628-C11B20000074}" type="presParOf" srcId="{83BD2325-0117-4E04-918D-201F4517E448}" destId="{2F8A24CE-6C8C-4BE0-A750-4D4D7D571471}" srcOrd="2" destOrd="0" presId="urn:microsoft.com/office/officeart/2008/layout/VerticalCurvedList"/>
    <dgm:cxn modelId="{0CB30782-21EC-449F-BE52-768AA2A947DC}" type="presParOf" srcId="{2F8A24CE-6C8C-4BE0-A750-4D4D7D571471}" destId="{19A8E24A-F885-4CA4-B826-B9478DD08F02}" srcOrd="0" destOrd="0" presId="urn:microsoft.com/office/officeart/2008/layout/VerticalCurvedList"/>
    <dgm:cxn modelId="{5FE98615-F576-4110-AEFD-436153FDA1BC}" type="presParOf" srcId="{83BD2325-0117-4E04-918D-201F4517E448}" destId="{AACAC43F-88F5-4537-AB0B-EB2D3730019D}" srcOrd="3" destOrd="0" presId="urn:microsoft.com/office/officeart/2008/layout/VerticalCurvedList"/>
    <dgm:cxn modelId="{2BD9FF6D-E4EE-4E7D-B29D-4CB7719CDD1A}" type="presParOf" srcId="{83BD2325-0117-4E04-918D-201F4517E448}" destId="{C130B84B-C461-46B3-8E2B-2836E8E7CCED}" srcOrd="4" destOrd="0" presId="urn:microsoft.com/office/officeart/2008/layout/VerticalCurvedList"/>
    <dgm:cxn modelId="{ACFCB6C7-DC7A-4A87-B152-22F9DD40BC1F}" type="presParOf" srcId="{C130B84B-C461-46B3-8E2B-2836E8E7CCED}" destId="{7E1C8D58-2F9B-4A62-B70B-C52A8285F6B1}" srcOrd="0" destOrd="0" presId="urn:microsoft.com/office/officeart/2008/layout/VerticalCurvedList"/>
    <dgm:cxn modelId="{77C04B43-E751-4E41-A92E-5E4BB9A0C1BC}" type="presParOf" srcId="{83BD2325-0117-4E04-918D-201F4517E448}" destId="{929AC358-D751-4DA8-B876-FCD8BC075D9A}" srcOrd="5" destOrd="0" presId="urn:microsoft.com/office/officeart/2008/layout/VerticalCurvedList"/>
    <dgm:cxn modelId="{A8C6DF40-EA64-4426-9A3B-FEE96F64D140}" type="presParOf" srcId="{83BD2325-0117-4E04-918D-201F4517E448}" destId="{FD73467A-E09A-431D-94F0-8FC5A5BA22C7}" srcOrd="6" destOrd="0" presId="urn:microsoft.com/office/officeart/2008/layout/VerticalCurvedList"/>
    <dgm:cxn modelId="{4F229E8D-C5B3-401F-9478-6A5AFCE0310E}" type="presParOf" srcId="{FD73467A-E09A-431D-94F0-8FC5A5BA22C7}" destId="{4409EEC2-D244-4D4C-9A54-624441B57312}" srcOrd="0" destOrd="0" presId="urn:microsoft.com/office/officeart/2008/layout/VerticalCurvedList"/>
    <dgm:cxn modelId="{C0EFE26F-AEEC-42D7-8F9B-FBB6FA27A5FB}" type="presParOf" srcId="{83BD2325-0117-4E04-918D-201F4517E448}" destId="{3FFCE9D6-2538-4C5B-9707-D532FE0A16D2}" srcOrd="7" destOrd="0" presId="urn:microsoft.com/office/officeart/2008/layout/VerticalCurvedList"/>
    <dgm:cxn modelId="{9D4413D6-A590-4663-A79E-9549E8A16EEB}" type="presParOf" srcId="{83BD2325-0117-4E04-918D-201F4517E448}" destId="{B6A7F2A2-419A-4AC5-8C42-8648F883FBFC}" srcOrd="8" destOrd="0" presId="urn:microsoft.com/office/officeart/2008/layout/VerticalCurvedList"/>
    <dgm:cxn modelId="{729DC615-A54A-4B03-82FA-3488C01EAE94}" type="presParOf" srcId="{B6A7F2A2-419A-4AC5-8C42-8648F883FBFC}" destId="{DACEB372-52FC-41AD-981F-95707ECADF13}" srcOrd="0" destOrd="0" presId="urn:microsoft.com/office/officeart/2008/layout/VerticalCurvedList"/>
    <dgm:cxn modelId="{0061EA15-4CB1-4DD8-8BEA-DFA2C5349E6B}" type="presParOf" srcId="{83BD2325-0117-4E04-918D-201F4517E448}" destId="{D37802D1-3994-4B72-8EFF-981C376C851B}" srcOrd="9" destOrd="0" presId="urn:microsoft.com/office/officeart/2008/layout/VerticalCurvedList"/>
    <dgm:cxn modelId="{60866E85-2F30-49F2-A519-9CFD62A1645D}" type="presParOf" srcId="{83BD2325-0117-4E04-918D-201F4517E448}" destId="{1B6E6396-28D1-4C51-9DDE-030DD5E3AFC3}" srcOrd="10" destOrd="0" presId="urn:microsoft.com/office/officeart/2008/layout/VerticalCurvedList"/>
    <dgm:cxn modelId="{EA4274DB-2C9A-4139-B773-1BB50FCB3175}" type="presParOf" srcId="{1B6E6396-28D1-4C51-9DDE-030DD5E3AFC3}" destId="{FC4DAC63-1BC4-4BF1-837D-60D89DCAD17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25D2E3-9CB9-4065-9542-D449A286038E}"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de-DE"/>
        </a:p>
      </dgm:t>
    </dgm:pt>
    <dgm:pt modelId="{DF9DF6DC-1B25-43BD-9AFB-41CAE49FC544}">
      <dgm:prSet phldrT="[Text]" custT="1"/>
      <dgm:spPr/>
      <dgm:t>
        <a:bodyPr/>
        <a:lstStyle/>
        <a:p>
          <a:r>
            <a:rPr lang="de-DE" sz="1200" dirty="0">
              <a:latin typeface="CorpoS" pitchFamily="2" charset="0"/>
            </a:rPr>
            <a:t>KWKG-Umlage</a:t>
          </a:r>
        </a:p>
        <a:p>
          <a:r>
            <a:rPr lang="de-DE" sz="1200" dirty="0">
              <a:latin typeface="CorpoS" pitchFamily="2" charset="0"/>
            </a:rPr>
            <a:t>Offshore-Netz-umlage </a:t>
          </a:r>
        </a:p>
      </dgm:t>
    </dgm:pt>
    <dgm:pt modelId="{75D98362-1E1C-4E7C-99C4-60C74F924813}" type="parTrans" cxnId="{DAA659F6-DEAD-4BB0-A68E-969F5DA01578}">
      <dgm:prSet/>
      <dgm:spPr/>
      <dgm:t>
        <a:bodyPr/>
        <a:lstStyle/>
        <a:p>
          <a:endParaRPr lang="de-DE"/>
        </a:p>
      </dgm:t>
    </dgm:pt>
    <dgm:pt modelId="{05642852-33D3-43ED-A1BB-7D4B1DE58442}" type="sibTrans" cxnId="{DAA659F6-DEAD-4BB0-A68E-969F5DA01578}">
      <dgm:prSet/>
      <dgm:spPr/>
      <dgm:t>
        <a:bodyPr/>
        <a:lstStyle/>
        <a:p>
          <a:endParaRPr lang="de-DE"/>
        </a:p>
      </dgm:t>
    </dgm:pt>
    <dgm:pt modelId="{1F076F7D-5EA5-435A-8113-AFBDC3E7D5B4}">
      <dgm:prSet phldrT="[Text]" custT="1"/>
      <dgm:spPr/>
      <dgm:t>
        <a:bodyPr vert="vert270"/>
        <a:lstStyle/>
        <a:p>
          <a:r>
            <a:rPr lang="de-DE" sz="1400" kern="1200" dirty="0">
              <a:latin typeface="CorpoS" pitchFamily="2" charset="0"/>
            </a:rPr>
            <a:t>Aktuell EnWG; </a:t>
          </a:r>
        </a:p>
        <a:p>
          <a:r>
            <a:rPr lang="de-DE" sz="1400" kern="1200" dirty="0">
              <a:latin typeface="CorpoS" pitchFamily="2" charset="0"/>
            </a:rPr>
            <a:t>ab 01.01.2023 im </a:t>
          </a:r>
          <a:r>
            <a:rPr lang="de-DE" sz="1400" kern="1200" dirty="0" err="1">
              <a:latin typeface="CorpoS" pitchFamily="2" charset="0"/>
            </a:rPr>
            <a:t>EnFG</a:t>
          </a:r>
          <a:r>
            <a:rPr lang="de-DE" sz="1000" kern="1200" dirty="0"/>
            <a:t> </a:t>
          </a:r>
        </a:p>
      </dgm:t>
    </dgm:pt>
    <dgm:pt modelId="{8F30EE34-DB93-4638-9584-04BCCAE10845}" type="parTrans" cxnId="{94C3CE54-69BB-449E-850B-F62F4AF3C076}">
      <dgm:prSet/>
      <dgm:spPr/>
      <dgm:t>
        <a:bodyPr/>
        <a:lstStyle/>
        <a:p>
          <a:endParaRPr lang="de-DE"/>
        </a:p>
      </dgm:t>
    </dgm:pt>
    <dgm:pt modelId="{B6BD90DB-FD45-4845-82D4-FFCE717E7907}" type="sibTrans" cxnId="{94C3CE54-69BB-449E-850B-F62F4AF3C076}">
      <dgm:prSet/>
      <dgm:spPr/>
      <dgm:t>
        <a:bodyPr/>
        <a:lstStyle/>
        <a:p>
          <a:endParaRPr lang="de-DE"/>
        </a:p>
      </dgm:t>
    </dgm:pt>
    <dgm:pt modelId="{74E79152-067D-4FDC-BEBC-13F8A4230311}">
      <dgm:prSet phldrT="[Text]" custT="1"/>
      <dgm:spPr/>
      <dgm:t>
        <a:bodyPr/>
        <a:lstStyle/>
        <a:p>
          <a:r>
            <a:rPr lang="de-DE" sz="1200" dirty="0">
              <a:latin typeface="CorpoS" pitchFamily="2" charset="0"/>
            </a:rPr>
            <a:t>Wasser-stoff-umlage</a:t>
          </a:r>
        </a:p>
        <a:p>
          <a:r>
            <a:rPr lang="de-DE" sz="1200" dirty="0">
              <a:latin typeface="CorpoS" pitchFamily="2" charset="0"/>
            </a:rPr>
            <a:t>ab 01.01.23</a:t>
          </a:r>
          <a:endParaRPr lang="de-DE" sz="1050" dirty="0">
            <a:latin typeface="CorpoS" pitchFamily="2" charset="0"/>
          </a:endParaRPr>
        </a:p>
      </dgm:t>
    </dgm:pt>
    <dgm:pt modelId="{10BEF5F4-FE16-4EF5-81F4-C1D4CAEBFB2E}" type="parTrans" cxnId="{A42662C8-9EAD-4C86-8AB3-D0296F14B6B9}">
      <dgm:prSet/>
      <dgm:spPr/>
      <dgm:t>
        <a:bodyPr/>
        <a:lstStyle/>
        <a:p>
          <a:endParaRPr lang="de-DE"/>
        </a:p>
      </dgm:t>
    </dgm:pt>
    <dgm:pt modelId="{8190EED8-AC73-4635-AC1F-3AE963098969}" type="sibTrans" cxnId="{A42662C8-9EAD-4C86-8AB3-D0296F14B6B9}">
      <dgm:prSet/>
      <dgm:spPr/>
      <dgm:t>
        <a:bodyPr/>
        <a:lstStyle/>
        <a:p>
          <a:endParaRPr lang="de-DE"/>
        </a:p>
      </dgm:t>
    </dgm:pt>
    <dgm:pt modelId="{5E4CA5CD-9DB0-4C68-8059-6D6ECCB0A792}">
      <dgm:prSet phldrT="[Text]" custT="1"/>
      <dgm:spPr/>
      <dgm:t>
        <a:bodyPr vert="vert270"/>
        <a:lstStyle/>
        <a:p>
          <a:r>
            <a:rPr lang="de-DE" sz="1400" kern="1200" dirty="0">
              <a:latin typeface="CorpoS" pitchFamily="2" charset="0"/>
              <a:ea typeface="+mn-ea"/>
              <a:cs typeface="+mn-cs"/>
            </a:rPr>
            <a:t>§ 118 EnWG</a:t>
          </a:r>
          <a:endParaRPr lang="de-DE" sz="1100" kern="1200" dirty="0"/>
        </a:p>
      </dgm:t>
    </dgm:pt>
    <dgm:pt modelId="{F7ABB6BC-9625-4623-844A-4D996E99DB6A}" type="parTrans" cxnId="{492EC53B-39FF-47F1-8D18-D8E1903D7548}">
      <dgm:prSet/>
      <dgm:spPr/>
      <dgm:t>
        <a:bodyPr/>
        <a:lstStyle/>
        <a:p>
          <a:endParaRPr lang="de-DE"/>
        </a:p>
      </dgm:t>
    </dgm:pt>
    <dgm:pt modelId="{7D6C9A2D-EDFD-4AC2-AF6A-EC36B6FFE68C}" type="sibTrans" cxnId="{492EC53B-39FF-47F1-8D18-D8E1903D7548}">
      <dgm:prSet/>
      <dgm:spPr/>
      <dgm:t>
        <a:bodyPr/>
        <a:lstStyle/>
        <a:p>
          <a:endParaRPr lang="de-DE"/>
        </a:p>
      </dgm:t>
    </dgm:pt>
    <dgm:pt modelId="{1A1A635C-FCB4-4D28-BA25-25987CE8BEB2}">
      <dgm:prSet phldrT="[Text]" custT="1"/>
      <dgm:spPr/>
      <dgm:t>
        <a:bodyPr/>
        <a:lstStyle/>
        <a:p>
          <a:r>
            <a:rPr lang="de-DE" sz="1200" dirty="0" err="1">
              <a:latin typeface="CorpoS" pitchFamily="2" charset="0"/>
            </a:rPr>
            <a:t>AblaV</a:t>
          </a:r>
          <a:r>
            <a:rPr lang="de-DE" sz="1200" dirty="0">
              <a:latin typeface="CorpoS" pitchFamily="2" charset="0"/>
            </a:rPr>
            <a:t>-Umlage</a:t>
          </a:r>
        </a:p>
        <a:p>
          <a:r>
            <a:rPr lang="de-DE" sz="1200" dirty="0">
              <a:latin typeface="CorpoS" pitchFamily="2" charset="0"/>
            </a:rPr>
            <a:t>bis 31.12.23</a:t>
          </a:r>
        </a:p>
      </dgm:t>
    </dgm:pt>
    <dgm:pt modelId="{FEED2EF4-1592-470B-B73E-C6E766D6A64C}" type="parTrans" cxnId="{B4C1E0EC-2E38-471D-A21D-5677E6CEE31E}">
      <dgm:prSet/>
      <dgm:spPr/>
      <dgm:t>
        <a:bodyPr/>
        <a:lstStyle/>
        <a:p>
          <a:endParaRPr lang="de-DE"/>
        </a:p>
      </dgm:t>
    </dgm:pt>
    <dgm:pt modelId="{D0FB62F1-15EE-4397-B95B-B841652AF87A}" type="sibTrans" cxnId="{B4C1E0EC-2E38-471D-A21D-5677E6CEE31E}">
      <dgm:prSet/>
      <dgm:spPr/>
      <dgm:t>
        <a:bodyPr/>
        <a:lstStyle/>
        <a:p>
          <a:endParaRPr lang="de-DE"/>
        </a:p>
      </dgm:t>
    </dgm:pt>
    <dgm:pt modelId="{8A9B5EC2-B01C-4F59-9A3E-4F6B9516AC8F}">
      <dgm:prSet phldrT="[Text]" custT="1"/>
      <dgm:spPr/>
      <dgm:t>
        <a:bodyPr vert="vert270"/>
        <a:lstStyle/>
        <a:p>
          <a:r>
            <a:rPr lang="de-DE" sz="1100" kern="1200" dirty="0">
              <a:latin typeface="CorpoS" pitchFamily="2" charset="0"/>
              <a:ea typeface="+mn-ea"/>
              <a:cs typeface="+mn-cs"/>
            </a:rPr>
            <a:t>Verordnung zu </a:t>
          </a:r>
          <a:r>
            <a:rPr lang="de-DE" sz="1100" kern="1200" dirty="0" err="1">
              <a:latin typeface="CorpoS" pitchFamily="2" charset="0"/>
              <a:ea typeface="+mn-ea"/>
              <a:cs typeface="+mn-cs"/>
            </a:rPr>
            <a:t>abschlatbaren</a:t>
          </a:r>
          <a:r>
            <a:rPr lang="de-DE" sz="1100" kern="1200" dirty="0">
              <a:latin typeface="CorpoS" pitchFamily="2" charset="0"/>
              <a:ea typeface="+mn-ea"/>
              <a:cs typeface="+mn-cs"/>
            </a:rPr>
            <a:t> Lasten</a:t>
          </a:r>
          <a:endParaRPr lang="de-DE" sz="1050" kern="1200" dirty="0">
            <a:latin typeface="CorpoS" pitchFamily="2" charset="0"/>
            <a:ea typeface="+mn-ea"/>
            <a:cs typeface="+mn-cs"/>
          </a:endParaRPr>
        </a:p>
      </dgm:t>
    </dgm:pt>
    <dgm:pt modelId="{3DE0E031-2568-4176-B062-81999869382B}" type="parTrans" cxnId="{27814FF0-01E4-4943-BE24-318287259A7B}">
      <dgm:prSet/>
      <dgm:spPr/>
      <dgm:t>
        <a:bodyPr/>
        <a:lstStyle/>
        <a:p>
          <a:endParaRPr lang="de-DE"/>
        </a:p>
      </dgm:t>
    </dgm:pt>
    <dgm:pt modelId="{94ED0536-6DA5-42A2-A174-73A39A1C57E3}" type="sibTrans" cxnId="{27814FF0-01E4-4943-BE24-318287259A7B}">
      <dgm:prSet/>
      <dgm:spPr/>
      <dgm:t>
        <a:bodyPr/>
        <a:lstStyle/>
        <a:p>
          <a:endParaRPr lang="de-DE"/>
        </a:p>
      </dgm:t>
    </dgm:pt>
    <dgm:pt modelId="{C97F827F-953F-41AA-9F3C-241008272BD2}">
      <dgm:prSet phldrT="[Text]" custT="1"/>
      <dgm:spPr/>
      <dgm:t>
        <a:bodyPr/>
        <a:lstStyle/>
        <a:p>
          <a:r>
            <a:rPr lang="de-DE" sz="1200" dirty="0">
              <a:latin typeface="CorpoS" pitchFamily="2" charset="0"/>
            </a:rPr>
            <a:t>Konzessions-abgabe </a:t>
          </a:r>
        </a:p>
      </dgm:t>
    </dgm:pt>
    <dgm:pt modelId="{1BC7D13A-FCC9-4F7C-9A8F-62CA180525AD}" type="parTrans" cxnId="{A6F68B6F-E6AE-4C23-891B-A3698363CB51}">
      <dgm:prSet/>
      <dgm:spPr/>
      <dgm:t>
        <a:bodyPr/>
        <a:lstStyle/>
        <a:p>
          <a:endParaRPr lang="de-DE"/>
        </a:p>
      </dgm:t>
    </dgm:pt>
    <dgm:pt modelId="{DEA60E80-B4B0-46EF-9AEF-99DC6D79C763}" type="sibTrans" cxnId="{A6F68B6F-E6AE-4C23-891B-A3698363CB51}">
      <dgm:prSet/>
      <dgm:spPr/>
      <dgm:t>
        <a:bodyPr/>
        <a:lstStyle/>
        <a:p>
          <a:endParaRPr lang="de-DE"/>
        </a:p>
      </dgm:t>
    </dgm:pt>
    <dgm:pt modelId="{17EF2611-9F98-49CB-A5D3-E970ED527495}">
      <dgm:prSet phldrT="[Text]" custT="1"/>
      <dgm:spPr/>
      <dgm:t>
        <a:bodyPr/>
        <a:lstStyle/>
        <a:p>
          <a:r>
            <a:rPr lang="de-DE" sz="1200" dirty="0">
              <a:latin typeface="CorpoS" pitchFamily="2" charset="0"/>
            </a:rPr>
            <a:t>§ 19-Strom-NEV-Umlage</a:t>
          </a:r>
        </a:p>
      </dgm:t>
    </dgm:pt>
    <dgm:pt modelId="{CC779E8D-7683-493F-93FF-47AE512EFE56}" type="parTrans" cxnId="{01D2AABA-13B2-4718-B9D4-AF8C8F30D9CF}">
      <dgm:prSet/>
      <dgm:spPr/>
      <dgm:t>
        <a:bodyPr/>
        <a:lstStyle/>
        <a:p>
          <a:endParaRPr lang="de-DE"/>
        </a:p>
      </dgm:t>
    </dgm:pt>
    <dgm:pt modelId="{96748EB7-C4F0-4664-ACF9-B89898A18E36}" type="sibTrans" cxnId="{01D2AABA-13B2-4718-B9D4-AF8C8F30D9CF}">
      <dgm:prSet/>
      <dgm:spPr/>
      <dgm:t>
        <a:bodyPr/>
        <a:lstStyle/>
        <a:p>
          <a:endParaRPr lang="de-DE"/>
        </a:p>
      </dgm:t>
    </dgm:pt>
    <dgm:pt modelId="{D073B9A7-4DD4-44B6-94E3-F8516008788C}">
      <dgm:prSet phldrT="[Text]"/>
      <dgm:spPr/>
      <dgm:t>
        <a:bodyPr vert="vert270"/>
        <a:lstStyle/>
        <a:p>
          <a:r>
            <a:rPr lang="de-DE" dirty="0">
              <a:latin typeface="CorpoS" pitchFamily="2" charset="0"/>
            </a:rPr>
            <a:t>Stromnetzentgeltverordnung</a:t>
          </a:r>
          <a:endParaRPr lang="de-DE" dirty="0"/>
        </a:p>
      </dgm:t>
    </dgm:pt>
    <dgm:pt modelId="{13D34092-6B86-403A-95E5-9290F2787C78}" type="parTrans" cxnId="{7E90C26A-D595-4B6B-AA45-C9AAD3DE6AE6}">
      <dgm:prSet/>
      <dgm:spPr/>
      <dgm:t>
        <a:bodyPr/>
        <a:lstStyle/>
        <a:p>
          <a:endParaRPr lang="de-DE"/>
        </a:p>
      </dgm:t>
    </dgm:pt>
    <dgm:pt modelId="{6199D599-E3FD-400F-A7D6-E68DB924AC34}" type="sibTrans" cxnId="{7E90C26A-D595-4B6B-AA45-C9AAD3DE6AE6}">
      <dgm:prSet/>
      <dgm:spPr/>
      <dgm:t>
        <a:bodyPr/>
        <a:lstStyle/>
        <a:p>
          <a:endParaRPr lang="de-DE"/>
        </a:p>
      </dgm:t>
    </dgm:pt>
    <dgm:pt modelId="{5891E36B-6D77-497F-9AD7-E9A5F68DA290}">
      <dgm:prSet phldrT="[Text]" custT="1"/>
      <dgm:spPr/>
      <dgm:t>
        <a:bodyPr vert="vert270"/>
        <a:lstStyle/>
        <a:p>
          <a:r>
            <a:rPr lang="de-DE" sz="1400" kern="1200" dirty="0"/>
            <a:t>Konzessionsabgabenverordnung</a:t>
          </a:r>
          <a:endParaRPr lang="de-DE" sz="800" kern="1200" dirty="0"/>
        </a:p>
      </dgm:t>
    </dgm:pt>
    <dgm:pt modelId="{69920BD7-0C37-4D9E-AE4F-DF185E0BBE09}" type="sibTrans" cxnId="{50148B3E-14EF-4379-A676-D87B804E6EA5}">
      <dgm:prSet/>
      <dgm:spPr/>
      <dgm:t>
        <a:bodyPr/>
        <a:lstStyle/>
        <a:p>
          <a:endParaRPr lang="de-DE"/>
        </a:p>
      </dgm:t>
    </dgm:pt>
    <dgm:pt modelId="{41E1A42E-A471-494E-8C8F-BB8261F4111C}" type="parTrans" cxnId="{50148B3E-14EF-4379-A676-D87B804E6EA5}">
      <dgm:prSet/>
      <dgm:spPr/>
      <dgm:t>
        <a:bodyPr/>
        <a:lstStyle/>
        <a:p>
          <a:endParaRPr lang="de-DE"/>
        </a:p>
      </dgm:t>
    </dgm:pt>
    <dgm:pt modelId="{9CD2BF5F-F729-4933-9279-2BE39F546296}" type="pres">
      <dgm:prSet presAssocID="{D625D2E3-9CB9-4065-9542-D449A286038E}" presName="theList" presStyleCnt="0">
        <dgm:presLayoutVars>
          <dgm:dir/>
          <dgm:animLvl val="lvl"/>
          <dgm:resizeHandles val="exact"/>
        </dgm:presLayoutVars>
      </dgm:prSet>
      <dgm:spPr/>
    </dgm:pt>
    <dgm:pt modelId="{E84EC1DE-0EDC-4064-B1CC-5467AB240F9C}" type="pres">
      <dgm:prSet presAssocID="{DF9DF6DC-1B25-43BD-9AFB-41CAE49FC544}" presName="compNode" presStyleCnt="0"/>
      <dgm:spPr/>
    </dgm:pt>
    <dgm:pt modelId="{4EF8F2E8-8440-4470-92C1-865BD6D24BC7}" type="pres">
      <dgm:prSet presAssocID="{DF9DF6DC-1B25-43BD-9AFB-41CAE49FC544}" presName="aNode" presStyleLbl="bgShp" presStyleIdx="0" presStyleCnt="5" custLinFactNeighborX="-126" custLinFactNeighborY="-26"/>
      <dgm:spPr/>
    </dgm:pt>
    <dgm:pt modelId="{DBD522DC-54BC-47AA-9CA5-CB5D97BC8EBA}" type="pres">
      <dgm:prSet presAssocID="{DF9DF6DC-1B25-43BD-9AFB-41CAE49FC544}" presName="textNode" presStyleLbl="bgShp" presStyleIdx="0" presStyleCnt="5"/>
      <dgm:spPr/>
    </dgm:pt>
    <dgm:pt modelId="{0A3930AD-99ED-421A-BDAA-E2F7FD954330}" type="pres">
      <dgm:prSet presAssocID="{DF9DF6DC-1B25-43BD-9AFB-41CAE49FC544}" presName="compChildNode" presStyleCnt="0"/>
      <dgm:spPr/>
    </dgm:pt>
    <dgm:pt modelId="{A4DB1320-F249-441F-97BC-E619928DF099}" type="pres">
      <dgm:prSet presAssocID="{DF9DF6DC-1B25-43BD-9AFB-41CAE49FC544}" presName="theInnerList" presStyleCnt="0"/>
      <dgm:spPr/>
    </dgm:pt>
    <dgm:pt modelId="{7CFB1EC5-EBF0-482B-B978-04ABEF088691}" type="pres">
      <dgm:prSet presAssocID="{1F076F7D-5EA5-435A-8113-AFBDC3E7D5B4}" presName="childNode" presStyleLbl="node1" presStyleIdx="0" presStyleCnt="5" custLinFactNeighborX="1075" custLinFactNeighborY="27">
        <dgm:presLayoutVars>
          <dgm:bulletEnabled val="1"/>
        </dgm:presLayoutVars>
      </dgm:prSet>
      <dgm:spPr/>
    </dgm:pt>
    <dgm:pt modelId="{098DB919-BEAC-412D-A423-B87849C73D3E}" type="pres">
      <dgm:prSet presAssocID="{DF9DF6DC-1B25-43BD-9AFB-41CAE49FC544}" presName="aSpace" presStyleCnt="0"/>
      <dgm:spPr/>
    </dgm:pt>
    <dgm:pt modelId="{56172028-CF14-4350-92C7-9F46E13EBBDC}" type="pres">
      <dgm:prSet presAssocID="{74E79152-067D-4FDC-BEBC-13F8A4230311}" presName="compNode" presStyleCnt="0"/>
      <dgm:spPr/>
    </dgm:pt>
    <dgm:pt modelId="{8CA9F69A-777B-4B09-A323-886790CF5256}" type="pres">
      <dgm:prSet presAssocID="{74E79152-067D-4FDC-BEBC-13F8A4230311}" presName="aNode" presStyleLbl="bgShp" presStyleIdx="1" presStyleCnt="5"/>
      <dgm:spPr/>
    </dgm:pt>
    <dgm:pt modelId="{4B2C6568-E3DC-4BA3-B35D-B851F9E293DF}" type="pres">
      <dgm:prSet presAssocID="{74E79152-067D-4FDC-BEBC-13F8A4230311}" presName="textNode" presStyleLbl="bgShp" presStyleIdx="1" presStyleCnt="5"/>
      <dgm:spPr/>
    </dgm:pt>
    <dgm:pt modelId="{B7B18A10-91E7-4766-87CD-C11AF5C22804}" type="pres">
      <dgm:prSet presAssocID="{74E79152-067D-4FDC-BEBC-13F8A4230311}" presName="compChildNode" presStyleCnt="0"/>
      <dgm:spPr/>
    </dgm:pt>
    <dgm:pt modelId="{8046BEFD-F6A4-435D-8D92-8F3A57F279FA}" type="pres">
      <dgm:prSet presAssocID="{74E79152-067D-4FDC-BEBC-13F8A4230311}" presName="theInnerList" presStyleCnt="0"/>
      <dgm:spPr/>
    </dgm:pt>
    <dgm:pt modelId="{2FD06283-F01C-40B6-8AC4-05BDA7C1BCF8}" type="pres">
      <dgm:prSet presAssocID="{5E4CA5CD-9DB0-4C68-8059-6D6ECCB0A792}" presName="childNode" presStyleLbl="node1" presStyleIdx="1" presStyleCnt="5">
        <dgm:presLayoutVars>
          <dgm:bulletEnabled val="1"/>
        </dgm:presLayoutVars>
      </dgm:prSet>
      <dgm:spPr/>
    </dgm:pt>
    <dgm:pt modelId="{5248F0B9-6A31-423E-B39A-4A149FA73500}" type="pres">
      <dgm:prSet presAssocID="{74E79152-067D-4FDC-BEBC-13F8A4230311}" presName="aSpace" presStyleCnt="0"/>
      <dgm:spPr/>
    </dgm:pt>
    <dgm:pt modelId="{3D729099-BDCD-4C57-8E32-705EA5BEA155}" type="pres">
      <dgm:prSet presAssocID="{17EF2611-9F98-49CB-A5D3-E970ED527495}" presName="compNode" presStyleCnt="0"/>
      <dgm:spPr/>
    </dgm:pt>
    <dgm:pt modelId="{06E2D4A9-6B16-401D-8EB6-E5338F71F663}" type="pres">
      <dgm:prSet presAssocID="{17EF2611-9F98-49CB-A5D3-E970ED527495}" presName="aNode" presStyleLbl="bgShp" presStyleIdx="2" presStyleCnt="5"/>
      <dgm:spPr/>
    </dgm:pt>
    <dgm:pt modelId="{C1F86151-79F7-465D-909E-4482105847F9}" type="pres">
      <dgm:prSet presAssocID="{17EF2611-9F98-49CB-A5D3-E970ED527495}" presName="textNode" presStyleLbl="bgShp" presStyleIdx="2" presStyleCnt="5"/>
      <dgm:spPr/>
    </dgm:pt>
    <dgm:pt modelId="{D7C4FDAA-888A-406D-837F-185D5BA272B1}" type="pres">
      <dgm:prSet presAssocID="{17EF2611-9F98-49CB-A5D3-E970ED527495}" presName="compChildNode" presStyleCnt="0"/>
      <dgm:spPr/>
    </dgm:pt>
    <dgm:pt modelId="{64C9B920-F1E2-4E33-8EAC-1DA95357651C}" type="pres">
      <dgm:prSet presAssocID="{17EF2611-9F98-49CB-A5D3-E970ED527495}" presName="theInnerList" presStyleCnt="0"/>
      <dgm:spPr/>
    </dgm:pt>
    <dgm:pt modelId="{FB2E3EBA-043E-481A-B143-35944FFB22B9}" type="pres">
      <dgm:prSet presAssocID="{D073B9A7-4DD4-44B6-94E3-F8516008788C}" presName="childNode" presStyleLbl="node1" presStyleIdx="2" presStyleCnt="5">
        <dgm:presLayoutVars>
          <dgm:bulletEnabled val="1"/>
        </dgm:presLayoutVars>
      </dgm:prSet>
      <dgm:spPr/>
    </dgm:pt>
    <dgm:pt modelId="{FFA0C82A-97FA-4664-9255-B79E35651F52}" type="pres">
      <dgm:prSet presAssocID="{17EF2611-9F98-49CB-A5D3-E970ED527495}" presName="aSpace" presStyleCnt="0"/>
      <dgm:spPr/>
    </dgm:pt>
    <dgm:pt modelId="{ECFB936D-AE6B-4049-957D-8905E2827010}" type="pres">
      <dgm:prSet presAssocID="{1A1A635C-FCB4-4D28-BA25-25987CE8BEB2}" presName="compNode" presStyleCnt="0"/>
      <dgm:spPr/>
    </dgm:pt>
    <dgm:pt modelId="{24A7A244-A032-49CD-8941-2B3610594458}" type="pres">
      <dgm:prSet presAssocID="{1A1A635C-FCB4-4D28-BA25-25987CE8BEB2}" presName="aNode" presStyleLbl="bgShp" presStyleIdx="3" presStyleCnt="5"/>
      <dgm:spPr/>
    </dgm:pt>
    <dgm:pt modelId="{49D807DA-7420-414C-B19C-BF7C5A204DA6}" type="pres">
      <dgm:prSet presAssocID="{1A1A635C-FCB4-4D28-BA25-25987CE8BEB2}" presName="textNode" presStyleLbl="bgShp" presStyleIdx="3" presStyleCnt="5"/>
      <dgm:spPr/>
    </dgm:pt>
    <dgm:pt modelId="{6F8CA518-799F-47E7-B0A5-ADCB2402E93B}" type="pres">
      <dgm:prSet presAssocID="{1A1A635C-FCB4-4D28-BA25-25987CE8BEB2}" presName="compChildNode" presStyleCnt="0"/>
      <dgm:spPr/>
    </dgm:pt>
    <dgm:pt modelId="{F52D0DC3-19EE-42C8-ACE7-5D192D6E8475}" type="pres">
      <dgm:prSet presAssocID="{1A1A635C-FCB4-4D28-BA25-25987CE8BEB2}" presName="theInnerList" presStyleCnt="0"/>
      <dgm:spPr/>
    </dgm:pt>
    <dgm:pt modelId="{595E8D88-7686-4AD4-AC1E-5D23FBEBF73A}" type="pres">
      <dgm:prSet presAssocID="{8A9B5EC2-B01C-4F59-9A3E-4F6B9516AC8F}" presName="childNode" presStyleLbl="node1" presStyleIdx="3" presStyleCnt="5" custLinFactNeighborX="4034" custLinFactNeighborY="70">
        <dgm:presLayoutVars>
          <dgm:bulletEnabled val="1"/>
        </dgm:presLayoutVars>
      </dgm:prSet>
      <dgm:spPr/>
    </dgm:pt>
    <dgm:pt modelId="{5012F753-86C3-4372-B700-F46E07CE4DD0}" type="pres">
      <dgm:prSet presAssocID="{1A1A635C-FCB4-4D28-BA25-25987CE8BEB2}" presName="aSpace" presStyleCnt="0"/>
      <dgm:spPr/>
    </dgm:pt>
    <dgm:pt modelId="{195FD372-9BDB-43E5-8664-86B44B52A84F}" type="pres">
      <dgm:prSet presAssocID="{C97F827F-953F-41AA-9F3C-241008272BD2}" presName="compNode" presStyleCnt="0"/>
      <dgm:spPr/>
    </dgm:pt>
    <dgm:pt modelId="{0EF29AEE-A4ED-4888-B325-01A27D6B8F92}" type="pres">
      <dgm:prSet presAssocID="{C97F827F-953F-41AA-9F3C-241008272BD2}" presName="aNode" presStyleLbl="bgShp" presStyleIdx="4" presStyleCnt="5"/>
      <dgm:spPr/>
    </dgm:pt>
    <dgm:pt modelId="{90A08FA2-CEA1-40E1-8745-A6E8A7AA1F05}" type="pres">
      <dgm:prSet presAssocID="{C97F827F-953F-41AA-9F3C-241008272BD2}" presName="textNode" presStyleLbl="bgShp" presStyleIdx="4" presStyleCnt="5"/>
      <dgm:spPr/>
    </dgm:pt>
    <dgm:pt modelId="{4517E020-EF53-41AC-9CA5-F7355D8FB838}" type="pres">
      <dgm:prSet presAssocID="{C97F827F-953F-41AA-9F3C-241008272BD2}" presName="compChildNode" presStyleCnt="0"/>
      <dgm:spPr/>
    </dgm:pt>
    <dgm:pt modelId="{26D3F9D2-47AA-4AED-BD71-621AD5FC2958}" type="pres">
      <dgm:prSet presAssocID="{C97F827F-953F-41AA-9F3C-241008272BD2}" presName="theInnerList" presStyleCnt="0"/>
      <dgm:spPr/>
    </dgm:pt>
    <dgm:pt modelId="{B8030B8C-9F07-4D44-9F50-DF80F05E8199}" type="pres">
      <dgm:prSet presAssocID="{5891E36B-6D77-497F-9AD7-E9A5F68DA290}" presName="childNode" presStyleLbl="node1" presStyleIdx="4" presStyleCnt="5">
        <dgm:presLayoutVars>
          <dgm:bulletEnabled val="1"/>
        </dgm:presLayoutVars>
      </dgm:prSet>
      <dgm:spPr/>
    </dgm:pt>
  </dgm:ptLst>
  <dgm:cxnLst>
    <dgm:cxn modelId="{D236F408-0E4F-43FD-8AA9-65543669557A}" type="presOf" srcId="{DF9DF6DC-1B25-43BD-9AFB-41CAE49FC544}" destId="{4EF8F2E8-8440-4470-92C1-865BD6D24BC7}" srcOrd="0" destOrd="0" presId="urn:microsoft.com/office/officeart/2005/8/layout/lProcess2"/>
    <dgm:cxn modelId="{7DAF3C26-4701-4524-9966-89FBE46C2891}" type="presOf" srcId="{D625D2E3-9CB9-4065-9542-D449A286038E}" destId="{9CD2BF5F-F729-4933-9279-2BE39F546296}" srcOrd="0" destOrd="0" presId="urn:microsoft.com/office/officeart/2005/8/layout/lProcess2"/>
    <dgm:cxn modelId="{EBBE6735-390E-43DF-99E9-5A655CDF3992}" type="presOf" srcId="{1F076F7D-5EA5-435A-8113-AFBDC3E7D5B4}" destId="{7CFB1EC5-EBF0-482B-B978-04ABEF088691}" srcOrd="0" destOrd="0" presId="urn:microsoft.com/office/officeart/2005/8/layout/lProcess2"/>
    <dgm:cxn modelId="{B65E1F3A-F607-4824-934C-07B4B0916F24}" type="presOf" srcId="{74E79152-067D-4FDC-BEBC-13F8A4230311}" destId="{8CA9F69A-777B-4B09-A323-886790CF5256}" srcOrd="0" destOrd="0" presId="urn:microsoft.com/office/officeart/2005/8/layout/lProcess2"/>
    <dgm:cxn modelId="{492EC53B-39FF-47F1-8D18-D8E1903D7548}" srcId="{74E79152-067D-4FDC-BEBC-13F8A4230311}" destId="{5E4CA5CD-9DB0-4C68-8059-6D6ECCB0A792}" srcOrd="0" destOrd="0" parTransId="{F7ABB6BC-9625-4623-844A-4D996E99DB6A}" sibTransId="{7D6C9A2D-EDFD-4AC2-AF6A-EC36B6FFE68C}"/>
    <dgm:cxn modelId="{50148B3E-14EF-4379-A676-D87B804E6EA5}" srcId="{C97F827F-953F-41AA-9F3C-241008272BD2}" destId="{5891E36B-6D77-497F-9AD7-E9A5F68DA290}" srcOrd="0" destOrd="0" parTransId="{41E1A42E-A471-494E-8C8F-BB8261F4111C}" sibTransId="{69920BD7-0C37-4D9E-AE4F-DF185E0BBE09}"/>
    <dgm:cxn modelId="{7E90C26A-D595-4B6B-AA45-C9AAD3DE6AE6}" srcId="{17EF2611-9F98-49CB-A5D3-E970ED527495}" destId="{D073B9A7-4DD4-44B6-94E3-F8516008788C}" srcOrd="0" destOrd="0" parTransId="{13D34092-6B86-403A-95E5-9290F2787C78}" sibTransId="{6199D599-E3FD-400F-A7D6-E68DB924AC34}"/>
    <dgm:cxn modelId="{A6F68B6F-E6AE-4C23-891B-A3698363CB51}" srcId="{D625D2E3-9CB9-4065-9542-D449A286038E}" destId="{C97F827F-953F-41AA-9F3C-241008272BD2}" srcOrd="4" destOrd="0" parTransId="{1BC7D13A-FCC9-4F7C-9A8F-62CA180525AD}" sibTransId="{DEA60E80-B4B0-46EF-9AEF-99DC6D79C763}"/>
    <dgm:cxn modelId="{116E2C73-49FC-4C7C-BEAC-70B6C5D9AE5D}" type="presOf" srcId="{C97F827F-953F-41AA-9F3C-241008272BD2}" destId="{90A08FA2-CEA1-40E1-8745-A6E8A7AA1F05}" srcOrd="1" destOrd="0" presId="urn:microsoft.com/office/officeart/2005/8/layout/lProcess2"/>
    <dgm:cxn modelId="{94C3CE54-69BB-449E-850B-F62F4AF3C076}" srcId="{DF9DF6DC-1B25-43BD-9AFB-41CAE49FC544}" destId="{1F076F7D-5EA5-435A-8113-AFBDC3E7D5B4}" srcOrd="0" destOrd="0" parTransId="{8F30EE34-DB93-4638-9584-04BCCAE10845}" sibTransId="{B6BD90DB-FD45-4845-82D4-FFCE717E7907}"/>
    <dgm:cxn modelId="{ED979955-7F7A-47ED-B9FD-A8B1994739F1}" type="presOf" srcId="{5891E36B-6D77-497F-9AD7-E9A5F68DA290}" destId="{B8030B8C-9F07-4D44-9F50-DF80F05E8199}" srcOrd="0" destOrd="0" presId="urn:microsoft.com/office/officeart/2005/8/layout/lProcess2"/>
    <dgm:cxn modelId="{22256682-64AD-4C5B-8091-13DF1155CD2D}" type="presOf" srcId="{D073B9A7-4DD4-44B6-94E3-F8516008788C}" destId="{FB2E3EBA-043E-481A-B143-35944FFB22B9}" srcOrd="0" destOrd="0" presId="urn:microsoft.com/office/officeart/2005/8/layout/lProcess2"/>
    <dgm:cxn modelId="{68D16F88-3E38-4964-8A31-282CF7A51F17}" type="presOf" srcId="{17EF2611-9F98-49CB-A5D3-E970ED527495}" destId="{06E2D4A9-6B16-401D-8EB6-E5338F71F663}" srcOrd="0" destOrd="0" presId="urn:microsoft.com/office/officeart/2005/8/layout/lProcess2"/>
    <dgm:cxn modelId="{8AAC648F-2C3D-4938-B3FD-791D56A135B3}" type="presOf" srcId="{5E4CA5CD-9DB0-4C68-8059-6D6ECCB0A792}" destId="{2FD06283-F01C-40B6-8AC4-05BDA7C1BCF8}" srcOrd="0" destOrd="0" presId="urn:microsoft.com/office/officeart/2005/8/layout/lProcess2"/>
    <dgm:cxn modelId="{9A209A90-E365-495E-84E0-0498B6CF3D53}" type="presOf" srcId="{C97F827F-953F-41AA-9F3C-241008272BD2}" destId="{0EF29AEE-A4ED-4888-B325-01A27D6B8F92}" srcOrd="0" destOrd="0" presId="urn:microsoft.com/office/officeart/2005/8/layout/lProcess2"/>
    <dgm:cxn modelId="{B9E47998-9F77-4F02-B6D0-F3457272AB75}" type="presOf" srcId="{74E79152-067D-4FDC-BEBC-13F8A4230311}" destId="{4B2C6568-E3DC-4BA3-B35D-B851F9E293DF}" srcOrd="1" destOrd="0" presId="urn:microsoft.com/office/officeart/2005/8/layout/lProcess2"/>
    <dgm:cxn modelId="{7B66E599-A9EB-4996-BFD2-35ED2C2B8E73}" type="presOf" srcId="{17EF2611-9F98-49CB-A5D3-E970ED527495}" destId="{C1F86151-79F7-465D-909E-4482105847F9}" srcOrd="1" destOrd="0" presId="urn:microsoft.com/office/officeart/2005/8/layout/lProcess2"/>
    <dgm:cxn modelId="{AF68619D-A31F-4729-A5A2-C1036989A47F}" type="presOf" srcId="{1A1A635C-FCB4-4D28-BA25-25987CE8BEB2}" destId="{49D807DA-7420-414C-B19C-BF7C5A204DA6}" srcOrd="1" destOrd="0" presId="urn:microsoft.com/office/officeart/2005/8/layout/lProcess2"/>
    <dgm:cxn modelId="{01D2AABA-13B2-4718-B9D4-AF8C8F30D9CF}" srcId="{D625D2E3-9CB9-4065-9542-D449A286038E}" destId="{17EF2611-9F98-49CB-A5D3-E970ED527495}" srcOrd="2" destOrd="0" parTransId="{CC779E8D-7683-493F-93FF-47AE512EFE56}" sibTransId="{96748EB7-C4F0-4664-ACF9-B89898A18E36}"/>
    <dgm:cxn modelId="{A42662C8-9EAD-4C86-8AB3-D0296F14B6B9}" srcId="{D625D2E3-9CB9-4065-9542-D449A286038E}" destId="{74E79152-067D-4FDC-BEBC-13F8A4230311}" srcOrd="1" destOrd="0" parTransId="{10BEF5F4-FE16-4EF5-81F4-C1D4CAEBFB2E}" sibTransId="{8190EED8-AC73-4635-AC1F-3AE963098969}"/>
    <dgm:cxn modelId="{ABDA68D4-73DA-480E-ACF1-97566657F61E}" type="presOf" srcId="{8A9B5EC2-B01C-4F59-9A3E-4F6B9516AC8F}" destId="{595E8D88-7686-4AD4-AC1E-5D23FBEBF73A}" srcOrd="0" destOrd="0" presId="urn:microsoft.com/office/officeart/2005/8/layout/lProcess2"/>
    <dgm:cxn modelId="{A8D584DC-D28C-4578-9AAB-6400A1D3A595}" type="presOf" srcId="{DF9DF6DC-1B25-43BD-9AFB-41CAE49FC544}" destId="{DBD522DC-54BC-47AA-9CA5-CB5D97BC8EBA}" srcOrd="1" destOrd="0" presId="urn:microsoft.com/office/officeart/2005/8/layout/lProcess2"/>
    <dgm:cxn modelId="{B4C1E0EC-2E38-471D-A21D-5677E6CEE31E}" srcId="{D625D2E3-9CB9-4065-9542-D449A286038E}" destId="{1A1A635C-FCB4-4D28-BA25-25987CE8BEB2}" srcOrd="3" destOrd="0" parTransId="{FEED2EF4-1592-470B-B73E-C6E766D6A64C}" sibTransId="{D0FB62F1-15EE-4397-B95B-B841652AF87A}"/>
    <dgm:cxn modelId="{27814FF0-01E4-4943-BE24-318287259A7B}" srcId="{1A1A635C-FCB4-4D28-BA25-25987CE8BEB2}" destId="{8A9B5EC2-B01C-4F59-9A3E-4F6B9516AC8F}" srcOrd="0" destOrd="0" parTransId="{3DE0E031-2568-4176-B062-81999869382B}" sibTransId="{94ED0536-6DA5-42A2-A174-73A39A1C57E3}"/>
    <dgm:cxn modelId="{DD4989F2-FA20-406C-AC78-4364BB44737F}" type="presOf" srcId="{1A1A635C-FCB4-4D28-BA25-25987CE8BEB2}" destId="{24A7A244-A032-49CD-8941-2B3610594458}" srcOrd="0" destOrd="0" presId="urn:microsoft.com/office/officeart/2005/8/layout/lProcess2"/>
    <dgm:cxn modelId="{DAA659F6-DEAD-4BB0-A68E-969F5DA01578}" srcId="{D625D2E3-9CB9-4065-9542-D449A286038E}" destId="{DF9DF6DC-1B25-43BD-9AFB-41CAE49FC544}" srcOrd="0" destOrd="0" parTransId="{75D98362-1E1C-4E7C-99C4-60C74F924813}" sibTransId="{05642852-33D3-43ED-A1BB-7D4B1DE58442}"/>
    <dgm:cxn modelId="{6B533CAB-0243-4E54-94BA-939E46FC1816}" type="presParOf" srcId="{9CD2BF5F-F729-4933-9279-2BE39F546296}" destId="{E84EC1DE-0EDC-4064-B1CC-5467AB240F9C}" srcOrd="0" destOrd="0" presId="urn:microsoft.com/office/officeart/2005/8/layout/lProcess2"/>
    <dgm:cxn modelId="{956723C2-056E-418B-807E-69E499B9BB07}" type="presParOf" srcId="{E84EC1DE-0EDC-4064-B1CC-5467AB240F9C}" destId="{4EF8F2E8-8440-4470-92C1-865BD6D24BC7}" srcOrd="0" destOrd="0" presId="urn:microsoft.com/office/officeart/2005/8/layout/lProcess2"/>
    <dgm:cxn modelId="{3E48B52A-2AD9-4CF1-B075-345DB2A08F75}" type="presParOf" srcId="{E84EC1DE-0EDC-4064-B1CC-5467AB240F9C}" destId="{DBD522DC-54BC-47AA-9CA5-CB5D97BC8EBA}" srcOrd="1" destOrd="0" presId="urn:microsoft.com/office/officeart/2005/8/layout/lProcess2"/>
    <dgm:cxn modelId="{4D9E39BA-96E1-462B-AFE0-1FD14AF9427A}" type="presParOf" srcId="{E84EC1DE-0EDC-4064-B1CC-5467AB240F9C}" destId="{0A3930AD-99ED-421A-BDAA-E2F7FD954330}" srcOrd="2" destOrd="0" presId="urn:microsoft.com/office/officeart/2005/8/layout/lProcess2"/>
    <dgm:cxn modelId="{6E3FED84-CE7F-493F-B30D-5149A21208D9}" type="presParOf" srcId="{0A3930AD-99ED-421A-BDAA-E2F7FD954330}" destId="{A4DB1320-F249-441F-97BC-E619928DF099}" srcOrd="0" destOrd="0" presId="urn:microsoft.com/office/officeart/2005/8/layout/lProcess2"/>
    <dgm:cxn modelId="{F7A00B04-B879-4DC2-AC3A-C91E7356D3AD}" type="presParOf" srcId="{A4DB1320-F249-441F-97BC-E619928DF099}" destId="{7CFB1EC5-EBF0-482B-B978-04ABEF088691}" srcOrd="0" destOrd="0" presId="urn:microsoft.com/office/officeart/2005/8/layout/lProcess2"/>
    <dgm:cxn modelId="{D3D9AF7B-127C-466B-8432-DBC3C6199F1B}" type="presParOf" srcId="{9CD2BF5F-F729-4933-9279-2BE39F546296}" destId="{098DB919-BEAC-412D-A423-B87849C73D3E}" srcOrd="1" destOrd="0" presId="urn:microsoft.com/office/officeart/2005/8/layout/lProcess2"/>
    <dgm:cxn modelId="{38D69083-D432-4E85-B5DE-65F86BBED0DD}" type="presParOf" srcId="{9CD2BF5F-F729-4933-9279-2BE39F546296}" destId="{56172028-CF14-4350-92C7-9F46E13EBBDC}" srcOrd="2" destOrd="0" presId="urn:microsoft.com/office/officeart/2005/8/layout/lProcess2"/>
    <dgm:cxn modelId="{900B3348-C74B-491D-934D-25AC04E521AE}" type="presParOf" srcId="{56172028-CF14-4350-92C7-9F46E13EBBDC}" destId="{8CA9F69A-777B-4B09-A323-886790CF5256}" srcOrd="0" destOrd="0" presId="urn:microsoft.com/office/officeart/2005/8/layout/lProcess2"/>
    <dgm:cxn modelId="{E39DFB48-EBB6-461B-B1AD-1FE0B9D351F3}" type="presParOf" srcId="{56172028-CF14-4350-92C7-9F46E13EBBDC}" destId="{4B2C6568-E3DC-4BA3-B35D-B851F9E293DF}" srcOrd="1" destOrd="0" presId="urn:microsoft.com/office/officeart/2005/8/layout/lProcess2"/>
    <dgm:cxn modelId="{A3449D27-97EB-4DCE-879B-D1AECC1278B6}" type="presParOf" srcId="{56172028-CF14-4350-92C7-9F46E13EBBDC}" destId="{B7B18A10-91E7-4766-87CD-C11AF5C22804}" srcOrd="2" destOrd="0" presId="urn:microsoft.com/office/officeart/2005/8/layout/lProcess2"/>
    <dgm:cxn modelId="{39B538D1-86D1-42FF-89D5-256474129794}" type="presParOf" srcId="{B7B18A10-91E7-4766-87CD-C11AF5C22804}" destId="{8046BEFD-F6A4-435D-8D92-8F3A57F279FA}" srcOrd="0" destOrd="0" presId="urn:microsoft.com/office/officeart/2005/8/layout/lProcess2"/>
    <dgm:cxn modelId="{45B0DA3E-7052-479E-B12E-08019ABAF032}" type="presParOf" srcId="{8046BEFD-F6A4-435D-8D92-8F3A57F279FA}" destId="{2FD06283-F01C-40B6-8AC4-05BDA7C1BCF8}" srcOrd="0" destOrd="0" presId="urn:microsoft.com/office/officeart/2005/8/layout/lProcess2"/>
    <dgm:cxn modelId="{8A398F33-6C01-4402-8D08-3D9C6828F334}" type="presParOf" srcId="{9CD2BF5F-F729-4933-9279-2BE39F546296}" destId="{5248F0B9-6A31-423E-B39A-4A149FA73500}" srcOrd="3" destOrd="0" presId="urn:microsoft.com/office/officeart/2005/8/layout/lProcess2"/>
    <dgm:cxn modelId="{B96F3BF3-880F-4C04-A9A3-467296E894CC}" type="presParOf" srcId="{9CD2BF5F-F729-4933-9279-2BE39F546296}" destId="{3D729099-BDCD-4C57-8E32-705EA5BEA155}" srcOrd="4" destOrd="0" presId="urn:microsoft.com/office/officeart/2005/8/layout/lProcess2"/>
    <dgm:cxn modelId="{0804D028-99DF-4CCB-A144-4434C17E1F76}" type="presParOf" srcId="{3D729099-BDCD-4C57-8E32-705EA5BEA155}" destId="{06E2D4A9-6B16-401D-8EB6-E5338F71F663}" srcOrd="0" destOrd="0" presId="urn:microsoft.com/office/officeart/2005/8/layout/lProcess2"/>
    <dgm:cxn modelId="{F0E33595-ABFF-4E28-B37E-E480CA99103C}" type="presParOf" srcId="{3D729099-BDCD-4C57-8E32-705EA5BEA155}" destId="{C1F86151-79F7-465D-909E-4482105847F9}" srcOrd="1" destOrd="0" presId="urn:microsoft.com/office/officeart/2005/8/layout/lProcess2"/>
    <dgm:cxn modelId="{36125127-D3E7-41CE-ACAC-018DDF9E9D2C}" type="presParOf" srcId="{3D729099-BDCD-4C57-8E32-705EA5BEA155}" destId="{D7C4FDAA-888A-406D-837F-185D5BA272B1}" srcOrd="2" destOrd="0" presId="urn:microsoft.com/office/officeart/2005/8/layout/lProcess2"/>
    <dgm:cxn modelId="{0DD53B7B-BD7A-4C69-A535-FEFC639AC80D}" type="presParOf" srcId="{D7C4FDAA-888A-406D-837F-185D5BA272B1}" destId="{64C9B920-F1E2-4E33-8EAC-1DA95357651C}" srcOrd="0" destOrd="0" presId="urn:microsoft.com/office/officeart/2005/8/layout/lProcess2"/>
    <dgm:cxn modelId="{1CFC05A9-929A-416C-A1D1-D2031AF019D4}" type="presParOf" srcId="{64C9B920-F1E2-4E33-8EAC-1DA95357651C}" destId="{FB2E3EBA-043E-481A-B143-35944FFB22B9}" srcOrd="0" destOrd="0" presId="urn:microsoft.com/office/officeart/2005/8/layout/lProcess2"/>
    <dgm:cxn modelId="{6F245097-38AF-46B0-AEE0-C8C32D01CEF0}" type="presParOf" srcId="{9CD2BF5F-F729-4933-9279-2BE39F546296}" destId="{FFA0C82A-97FA-4664-9255-B79E35651F52}" srcOrd="5" destOrd="0" presId="urn:microsoft.com/office/officeart/2005/8/layout/lProcess2"/>
    <dgm:cxn modelId="{4BEC5E65-EA58-4301-A3B7-B3A01DF6A86D}" type="presParOf" srcId="{9CD2BF5F-F729-4933-9279-2BE39F546296}" destId="{ECFB936D-AE6B-4049-957D-8905E2827010}" srcOrd="6" destOrd="0" presId="urn:microsoft.com/office/officeart/2005/8/layout/lProcess2"/>
    <dgm:cxn modelId="{1FDD73D4-9AB6-4445-AB52-706C3751C8F9}" type="presParOf" srcId="{ECFB936D-AE6B-4049-957D-8905E2827010}" destId="{24A7A244-A032-49CD-8941-2B3610594458}" srcOrd="0" destOrd="0" presId="urn:microsoft.com/office/officeart/2005/8/layout/lProcess2"/>
    <dgm:cxn modelId="{4FCCEEF9-B120-4FB4-BFB9-95A14D98CDEB}" type="presParOf" srcId="{ECFB936D-AE6B-4049-957D-8905E2827010}" destId="{49D807DA-7420-414C-B19C-BF7C5A204DA6}" srcOrd="1" destOrd="0" presId="urn:microsoft.com/office/officeart/2005/8/layout/lProcess2"/>
    <dgm:cxn modelId="{693E819F-D380-45B4-95FF-353C4F80648E}" type="presParOf" srcId="{ECFB936D-AE6B-4049-957D-8905E2827010}" destId="{6F8CA518-799F-47E7-B0A5-ADCB2402E93B}" srcOrd="2" destOrd="0" presId="urn:microsoft.com/office/officeart/2005/8/layout/lProcess2"/>
    <dgm:cxn modelId="{932F6892-F304-4991-8525-E7F7B76EEEDB}" type="presParOf" srcId="{6F8CA518-799F-47E7-B0A5-ADCB2402E93B}" destId="{F52D0DC3-19EE-42C8-ACE7-5D192D6E8475}" srcOrd="0" destOrd="0" presId="urn:microsoft.com/office/officeart/2005/8/layout/lProcess2"/>
    <dgm:cxn modelId="{AD49465E-B76E-458B-AF01-A8E4E6905756}" type="presParOf" srcId="{F52D0DC3-19EE-42C8-ACE7-5D192D6E8475}" destId="{595E8D88-7686-4AD4-AC1E-5D23FBEBF73A}" srcOrd="0" destOrd="0" presId="urn:microsoft.com/office/officeart/2005/8/layout/lProcess2"/>
    <dgm:cxn modelId="{F57CE54B-2906-42BF-8A93-8D446F60C44A}" type="presParOf" srcId="{9CD2BF5F-F729-4933-9279-2BE39F546296}" destId="{5012F753-86C3-4372-B700-F46E07CE4DD0}" srcOrd="7" destOrd="0" presId="urn:microsoft.com/office/officeart/2005/8/layout/lProcess2"/>
    <dgm:cxn modelId="{13E21542-A085-4A48-9F4E-D6571C1E97B5}" type="presParOf" srcId="{9CD2BF5F-F729-4933-9279-2BE39F546296}" destId="{195FD372-9BDB-43E5-8664-86B44B52A84F}" srcOrd="8" destOrd="0" presId="urn:microsoft.com/office/officeart/2005/8/layout/lProcess2"/>
    <dgm:cxn modelId="{624AC21F-21C7-43A3-B4A4-FF0564296FF7}" type="presParOf" srcId="{195FD372-9BDB-43E5-8664-86B44B52A84F}" destId="{0EF29AEE-A4ED-4888-B325-01A27D6B8F92}" srcOrd="0" destOrd="0" presId="urn:microsoft.com/office/officeart/2005/8/layout/lProcess2"/>
    <dgm:cxn modelId="{A4FE9650-E9B9-4DF8-BF91-A6B4D73F59E5}" type="presParOf" srcId="{195FD372-9BDB-43E5-8664-86B44B52A84F}" destId="{90A08FA2-CEA1-40E1-8745-A6E8A7AA1F05}" srcOrd="1" destOrd="0" presId="urn:microsoft.com/office/officeart/2005/8/layout/lProcess2"/>
    <dgm:cxn modelId="{8187DACE-D26B-462E-9FFD-565C2FFD4599}" type="presParOf" srcId="{195FD372-9BDB-43E5-8664-86B44B52A84F}" destId="{4517E020-EF53-41AC-9CA5-F7355D8FB838}" srcOrd="2" destOrd="0" presId="urn:microsoft.com/office/officeart/2005/8/layout/lProcess2"/>
    <dgm:cxn modelId="{49847390-BFB3-48F0-A76E-578C8D6CECB6}" type="presParOf" srcId="{4517E020-EF53-41AC-9CA5-F7355D8FB838}" destId="{26D3F9D2-47AA-4AED-BD71-621AD5FC2958}" srcOrd="0" destOrd="0" presId="urn:microsoft.com/office/officeart/2005/8/layout/lProcess2"/>
    <dgm:cxn modelId="{544B5107-90A7-4533-BB4E-A5313ECBF819}" type="presParOf" srcId="{26D3F9D2-47AA-4AED-BD71-621AD5FC2958}" destId="{B8030B8C-9F07-4D44-9F50-DF80F05E819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25D2E3-9CB9-4065-9542-D449A286038E}"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de-DE"/>
        </a:p>
      </dgm:t>
    </dgm:pt>
    <dgm:pt modelId="{DF9DF6DC-1B25-43BD-9AFB-41CAE49FC544}">
      <dgm:prSet phldrT="[Text]" custT="1"/>
      <dgm:spPr/>
      <dgm:t>
        <a:bodyPr/>
        <a:lstStyle/>
        <a:p>
          <a:r>
            <a:rPr lang="de-DE" sz="1000" dirty="0">
              <a:latin typeface="CorpoS" pitchFamily="2" charset="0"/>
            </a:rPr>
            <a:t>Gas-beschaffungs-umlage</a:t>
          </a:r>
        </a:p>
        <a:p>
          <a:r>
            <a:rPr lang="de-DE" sz="1000" dirty="0">
              <a:latin typeface="CorpoS" pitchFamily="2" charset="0"/>
            </a:rPr>
            <a:t>Gasspeicherumlage </a:t>
          </a:r>
        </a:p>
        <a:p>
          <a:r>
            <a:rPr lang="de-DE" sz="1000" dirty="0">
              <a:latin typeface="CorpoS" pitchFamily="2" charset="0"/>
            </a:rPr>
            <a:t> ab 01.10.22 </a:t>
          </a:r>
        </a:p>
      </dgm:t>
    </dgm:pt>
    <dgm:pt modelId="{75D98362-1E1C-4E7C-99C4-60C74F924813}" type="parTrans" cxnId="{DAA659F6-DEAD-4BB0-A68E-969F5DA01578}">
      <dgm:prSet/>
      <dgm:spPr/>
      <dgm:t>
        <a:bodyPr/>
        <a:lstStyle/>
        <a:p>
          <a:endParaRPr lang="de-DE"/>
        </a:p>
      </dgm:t>
    </dgm:pt>
    <dgm:pt modelId="{05642852-33D3-43ED-A1BB-7D4B1DE58442}" type="sibTrans" cxnId="{DAA659F6-DEAD-4BB0-A68E-969F5DA01578}">
      <dgm:prSet/>
      <dgm:spPr/>
      <dgm:t>
        <a:bodyPr/>
        <a:lstStyle/>
        <a:p>
          <a:endParaRPr lang="de-DE"/>
        </a:p>
      </dgm:t>
    </dgm:pt>
    <dgm:pt modelId="{1F076F7D-5EA5-435A-8113-AFBDC3E7D5B4}">
      <dgm:prSet phldrT="[Text]" custT="1"/>
      <dgm:spPr/>
      <dgm:t>
        <a:bodyPr vert="vert270"/>
        <a:lstStyle/>
        <a:p>
          <a:r>
            <a:rPr lang="de-DE" sz="1100" kern="1200" dirty="0">
              <a:latin typeface="CorpoS" pitchFamily="2" charset="0"/>
            </a:rPr>
            <a:t>§ 26 Energiesicherungsgesetz</a:t>
          </a:r>
        </a:p>
        <a:p>
          <a:r>
            <a:rPr lang="de-DE" sz="1100" kern="1200" dirty="0">
              <a:latin typeface="CorpoS" pitchFamily="2" charset="0"/>
            </a:rPr>
            <a:t> § 35e Energiewirtschaftsgesetz</a:t>
          </a:r>
          <a:endParaRPr lang="de-DE" sz="800" kern="1200" dirty="0"/>
        </a:p>
      </dgm:t>
    </dgm:pt>
    <dgm:pt modelId="{8F30EE34-DB93-4638-9584-04BCCAE10845}" type="parTrans" cxnId="{94C3CE54-69BB-449E-850B-F62F4AF3C076}">
      <dgm:prSet/>
      <dgm:spPr/>
      <dgm:t>
        <a:bodyPr/>
        <a:lstStyle/>
        <a:p>
          <a:endParaRPr lang="de-DE"/>
        </a:p>
      </dgm:t>
    </dgm:pt>
    <dgm:pt modelId="{B6BD90DB-FD45-4845-82D4-FFCE717E7907}" type="sibTrans" cxnId="{94C3CE54-69BB-449E-850B-F62F4AF3C076}">
      <dgm:prSet/>
      <dgm:spPr/>
      <dgm:t>
        <a:bodyPr/>
        <a:lstStyle/>
        <a:p>
          <a:endParaRPr lang="de-DE"/>
        </a:p>
      </dgm:t>
    </dgm:pt>
    <dgm:pt modelId="{74E79152-067D-4FDC-BEBC-13F8A4230311}">
      <dgm:prSet phldrT="[Text]" custT="1"/>
      <dgm:spPr/>
      <dgm:t>
        <a:bodyPr/>
        <a:lstStyle/>
        <a:p>
          <a:r>
            <a:rPr lang="de-DE" sz="1100" b="0" dirty="0" err="1">
              <a:latin typeface="CorpoS" pitchFamily="2" charset="0"/>
            </a:rPr>
            <a:t>Konvertie</a:t>
          </a:r>
          <a:r>
            <a:rPr lang="de-DE" sz="1100" b="0" dirty="0">
              <a:latin typeface="CorpoS" pitchFamily="2" charset="0"/>
            </a:rPr>
            <a:t>-</a:t>
          </a:r>
          <a:r>
            <a:rPr lang="de-DE" sz="1100" b="0" dirty="0" err="1">
              <a:latin typeface="CorpoS" pitchFamily="2" charset="0"/>
            </a:rPr>
            <a:t>ungs</a:t>
          </a:r>
          <a:r>
            <a:rPr lang="de-DE" sz="1100" b="0" dirty="0">
              <a:latin typeface="CorpoS" pitchFamily="2" charset="0"/>
            </a:rPr>
            <a:t>-umlage </a:t>
          </a:r>
        </a:p>
        <a:p>
          <a:r>
            <a:rPr lang="de-DE" sz="1100" b="0" dirty="0">
              <a:latin typeface="CorpoS" pitchFamily="2" charset="0"/>
            </a:rPr>
            <a:t>Bilanzier-</a:t>
          </a:r>
          <a:r>
            <a:rPr lang="de-DE" sz="1100" b="0" dirty="0" err="1">
              <a:latin typeface="CorpoS" pitchFamily="2" charset="0"/>
            </a:rPr>
            <a:t>ungs</a:t>
          </a:r>
          <a:r>
            <a:rPr lang="de-DE" sz="1100" b="0" dirty="0">
              <a:latin typeface="CorpoS" pitchFamily="2" charset="0"/>
            </a:rPr>
            <a:t>-umlage </a:t>
          </a:r>
        </a:p>
      </dgm:t>
    </dgm:pt>
    <dgm:pt modelId="{10BEF5F4-FE16-4EF5-81F4-C1D4CAEBFB2E}" type="parTrans" cxnId="{A42662C8-9EAD-4C86-8AB3-D0296F14B6B9}">
      <dgm:prSet/>
      <dgm:spPr/>
      <dgm:t>
        <a:bodyPr/>
        <a:lstStyle/>
        <a:p>
          <a:endParaRPr lang="de-DE"/>
        </a:p>
      </dgm:t>
    </dgm:pt>
    <dgm:pt modelId="{8190EED8-AC73-4635-AC1F-3AE963098969}" type="sibTrans" cxnId="{A42662C8-9EAD-4C86-8AB3-D0296F14B6B9}">
      <dgm:prSet/>
      <dgm:spPr/>
      <dgm:t>
        <a:bodyPr/>
        <a:lstStyle/>
        <a:p>
          <a:endParaRPr lang="de-DE"/>
        </a:p>
      </dgm:t>
    </dgm:pt>
    <dgm:pt modelId="{5E4CA5CD-9DB0-4C68-8059-6D6ECCB0A792}">
      <dgm:prSet phldrT="[Text]" custT="1"/>
      <dgm:spPr/>
      <dgm:t>
        <a:bodyPr/>
        <a:lstStyle/>
        <a:p>
          <a:r>
            <a:rPr lang="de-DE" sz="1000" kern="1200" dirty="0">
              <a:latin typeface="CorpoS" pitchFamily="2" charset="0"/>
              <a:ea typeface="+mn-ea"/>
              <a:cs typeface="+mn-cs"/>
            </a:rPr>
            <a:t>THE</a:t>
          </a:r>
          <a:endParaRPr lang="de-DE" sz="800" kern="1200" dirty="0"/>
        </a:p>
      </dgm:t>
    </dgm:pt>
    <dgm:pt modelId="{F7ABB6BC-9625-4623-844A-4D996E99DB6A}" type="parTrans" cxnId="{492EC53B-39FF-47F1-8D18-D8E1903D7548}">
      <dgm:prSet/>
      <dgm:spPr/>
      <dgm:t>
        <a:bodyPr/>
        <a:lstStyle/>
        <a:p>
          <a:endParaRPr lang="de-DE"/>
        </a:p>
      </dgm:t>
    </dgm:pt>
    <dgm:pt modelId="{7D6C9A2D-EDFD-4AC2-AF6A-EC36B6FFE68C}" type="sibTrans" cxnId="{492EC53B-39FF-47F1-8D18-D8E1903D7548}">
      <dgm:prSet/>
      <dgm:spPr/>
      <dgm:t>
        <a:bodyPr/>
        <a:lstStyle/>
        <a:p>
          <a:endParaRPr lang="de-DE"/>
        </a:p>
      </dgm:t>
    </dgm:pt>
    <dgm:pt modelId="{8A9B5EC2-B01C-4F59-9A3E-4F6B9516AC8F}">
      <dgm:prSet phldrT="[Text]" custT="1"/>
      <dgm:spPr/>
      <dgm:t>
        <a:bodyPr vert="vert270"/>
        <a:lstStyle/>
        <a:p>
          <a:r>
            <a:rPr lang="de-DE" sz="1100" kern="1200" dirty="0">
              <a:latin typeface="CorpoS" pitchFamily="2" charset="0"/>
              <a:ea typeface="+mn-ea"/>
              <a:cs typeface="+mn-cs"/>
            </a:rPr>
            <a:t>Energiesteuergesetz</a:t>
          </a:r>
          <a:endParaRPr lang="de-DE" sz="1050" kern="1200" dirty="0">
            <a:latin typeface="CorpoS" pitchFamily="2" charset="0"/>
            <a:ea typeface="+mn-ea"/>
            <a:cs typeface="+mn-cs"/>
          </a:endParaRPr>
        </a:p>
      </dgm:t>
    </dgm:pt>
    <dgm:pt modelId="{3DE0E031-2568-4176-B062-81999869382B}" type="parTrans" cxnId="{27814FF0-01E4-4943-BE24-318287259A7B}">
      <dgm:prSet/>
      <dgm:spPr/>
      <dgm:t>
        <a:bodyPr/>
        <a:lstStyle/>
        <a:p>
          <a:endParaRPr lang="de-DE"/>
        </a:p>
      </dgm:t>
    </dgm:pt>
    <dgm:pt modelId="{94ED0536-6DA5-42A2-A174-73A39A1C57E3}" type="sibTrans" cxnId="{27814FF0-01E4-4943-BE24-318287259A7B}">
      <dgm:prSet/>
      <dgm:spPr/>
      <dgm:t>
        <a:bodyPr/>
        <a:lstStyle/>
        <a:p>
          <a:endParaRPr lang="de-DE"/>
        </a:p>
      </dgm:t>
    </dgm:pt>
    <dgm:pt modelId="{17EF2611-9F98-49CB-A5D3-E970ED527495}">
      <dgm:prSet phldrT="[Text]" custT="1"/>
      <dgm:spPr/>
      <dgm:t>
        <a:bodyPr/>
        <a:lstStyle/>
        <a:p>
          <a:r>
            <a:rPr lang="de-DE" sz="1200" dirty="0">
              <a:latin typeface="CorpoS" pitchFamily="2" charset="0"/>
            </a:rPr>
            <a:t>CO2-Beprei-sung</a:t>
          </a:r>
        </a:p>
      </dgm:t>
    </dgm:pt>
    <dgm:pt modelId="{CC779E8D-7683-493F-93FF-47AE512EFE56}" type="parTrans" cxnId="{01D2AABA-13B2-4718-B9D4-AF8C8F30D9CF}">
      <dgm:prSet/>
      <dgm:spPr/>
      <dgm:t>
        <a:bodyPr/>
        <a:lstStyle/>
        <a:p>
          <a:endParaRPr lang="de-DE"/>
        </a:p>
      </dgm:t>
    </dgm:pt>
    <dgm:pt modelId="{96748EB7-C4F0-4664-ACF9-B89898A18E36}" type="sibTrans" cxnId="{01D2AABA-13B2-4718-B9D4-AF8C8F30D9CF}">
      <dgm:prSet/>
      <dgm:spPr/>
      <dgm:t>
        <a:bodyPr/>
        <a:lstStyle/>
        <a:p>
          <a:endParaRPr lang="de-DE"/>
        </a:p>
      </dgm:t>
    </dgm:pt>
    <dgm:pt modelId="{D073B9A7-4DD4-44B6-94E3-F8516008788C}">
      <dgm:prSet phldrT="[Text]"/>
      <dgm:spPr/>
      <dgm:t>
        <a:bodyPr vert="vert270"/>
        <a:lstStyle/>
        <a:p>
          <a:r>
            <a:rPr lang="de-DE" dirty="0">
              <a:latin typeface="CorpoS" pitchFamily="2" charset="0"/>
            </a:rPr>
            <a:t>Brennstoffemissionshandelsgesetz</a:t>
          </a:r>
          <a:endParaRPr lang="de-DE" dirty="0"/>
        </a:p>
      </dgm:t>
    </dgm:pt>
    <dgm:pt modelId="{13D34092-6B86-403A-95E5-9290F2787C78}" type="parTrans" cxnId="{7E90C26A-D595-4B6B-AA45-C9AAD3DE6AE6}">
      <dgm:prSet/>
      <dgm:spPr/>
      <dgm:t>
        <a:bodyPr/>
        <a:lstStyle/>
        <a:p>
          <a:endParaRPr lang="de-DE"/>
        </a:p>
      </dgm:t>
    </dgm:pt>
    <dgm:pt modelId="{6199D599-E3FD-400F-A7D6-E68DB924AC34}" type="sibTrans" cxnId="{7E90C26A-D595-4B6B-AA45-C9AAD3DE6AE6}">
      <dgm:prSet/>
      <dgm:spPr/>
      <dgm:t>
        <a:bodyPr/>
        <a:lstStyle/>
        <a:p>
          <a:endParaRPr lang="de-DE"/>
        </a:p>
      </dgm:t>
    </dgm:pt>
    <dgm:pt modelId="{1A1A635C-FCB4-4D28-BA25-25987CE8BEB2}">
      <dgm:prSet phldrT="[Text]" custT="1"/>
      <dgm:spPr/>
      <dgm:t>
        <a:bodyPr/>
        <a:lstStyle/>
        <a:p>
          <a:r>
            <a:rPr lang="de-DE" sz="1200" dirty="0">
              <a:latin typeface="CorpoS" pitchFamily="2" charset="0"/>
            </a:rPr>
            <a:t>Energie-steuer</a:t>
          </a:r>
          <a:r>
            <a:rPr lang="de-DE" sz="1400" dirty="0">
              <a:latin typeface="CorpoS" pitchFamily="2" charset="0"/>
            </a:rPr>
            <a:t> </a:t>
          </a:r>
        </a:p>
      </dgm:t>
    </dgm:pt>
    <dgm:pt modelId="{D0FB62F1-15EE-4397-B95B-B841652AF87A}" type="sibTrans" cxnId="{B4C1E0EC-2E38-471D-A21D-5677E6CEE31E}">
      <dgm:prSet/>
      <dgm:spPr/>
      <dgm:t>
        <a:bodyPr/>
        <a:lstStyle/>
        <a:p>
          <a:endParaRPr lang="de-DE"/>
        </a:p>
      </dgm:t>
    </dgm:pt>
    <dgm:pt modelId="{FEED2EF4-1592-470B-B73E-C6E766D6A64C}" type="parTrans" cxnId="{B4C1E0EC-2E38-471D-A21D-5677E6CEE31E}">
      <dgm:prSet/>
      <dgm:spPr/>
      <dgm:t>
        <a:bodyPr/>
        <a:lstStyle/>
        <a:p>
          <a:endParaRPr lang="de-DE"/>
        </a:p>
      </dgm:t>
    </dgm:pt>
    <dgm:pt modelId="{9CD2BF5F-F729-4933-9279-2BE39F546296}" type="pres">
      <dgm:prSet presAssocID="{D625D2E3-9CB9-4065-9542-D449A286038E}" presName="theList" presStyleCnt="0">
        <dgm:presLayoutVars>
          <dgm:dir/>
          <dgm:animLvl val="lvl"/>
          <dgm:resizeHandles val="exact"/>
        </dgm:presLayoutVars>
      </dgm:prSet>
      <dgm:spPr/>
    </dgm:pt>
    <dgm:pt modelId="{E84EC1DE-0EDC-4064-B1CC-5467AB240F9C}" type="pres">
      <dgm:prSet presAssocID="{DF9DF6DC-1B25-43BD-9AFB-41CAE49FC544}" presName="compNode" presStyleCnt="0"/>
      <dgm:spPr/>
    </dgm:pt>
    <dgm:pt modelId="{4EF8F2E8-8440-4470-92C1-865BD6D24BC7}" type="pres">
      <dgm:prSet presAssocID="{DF9DF6DC-1B25-43BD-9AFB-41CAE49FC544}" presName="aNode" presStyleLbl="bgShp" presStyleIdx="0" presStyleCnt="4" custLinFactNeighborX="-126" custLinFactNeighborY="-105"/>
      <dgm:spPr/>
    </dgm:pt>
    <dgm:pt modelId="{DBD522DC-54BC-47AA-9CA5-CB5D97BC8EBA}" type="pres">
      <dgm:prSet presAssocID="{DF9DF6DC-1B25-43BD-9AFB-41CAE49FC544}" presName="textNode" presStyleLbl="bgShp" presStyleIdx="0" presStyleCnt="4"/>
      <dgm:spPr/>
    </dgm:pt>
    <dgm:pt modelId="{0A3930AD-99ED-421A-BDAA-E2F7FD954330}" type="pres">
      <dgm:prSet presAssocID="{DF9DF6DC-1B25-43BD-9AFB-41CAE49FC544}" presName="compChildNode" presStyleCnt="0"/>
      <dgm:spPr/>
    </dgm:pt>
    <dgm:pt modelId="{A4DB1320-F249-441F-97BC-E619928DF099}" type="pres">
      <dgm:prSet presAssocID="{DF9DF6DC-1B25-43BD-9AFB-41CAE49FC544}" presName="theInnerList" presStyleCnt="0"/>
      <dgm:spPr/>
    </dgm:pt>
    <dgm:pt modelId="{7CFB1EC5-EBF0-482B-B978-04ABEF088691}" type="pres">
      <dgm:prSet presAssocID="{1F076F7D-5EA5-435A-8113-AFBDC3E7D5B4}" presName="childNode" presStyleLbl="node1" presStyleIdx="0" presStyleCnt="4" custLinFactNeighborX="2520" custLinFactNeighborY="-5">
        <dgm:presLayoutVars>
          <dgm:bulletEnabled val="1"/>
        </dgm:presLayoutVars>
      </dgm:prSet>
      <dgm:spPr/>
    </dgm:pt>
    <dgm:pt modelId="{098DB919-BEAC-412D-A423-B87849C73D3E}" type="pres">
      <dgm:prSet presAssocID="{DF9DF6DC-1B25-43BD-9AFB-41CAE49FC544}" presName="aSpace" presStyleCnt="0"/>
      <dgm:spPr/>
    </dgm:pt>
    <dgm:pt modelId="{56172028-CF14-4350-92C7-9F46E13EBBDC}" type="pres">
      <dgm:prSet presAssocID="{74E79152-067D-4FDC-BEBC-13F8A4230311}" presName="compNode" presStyleCnt="0"/>
      <dgm:spPr/>
    </dgm:pt>
    <dgm:pt modelId="{8CA9F69A-777B-4B09-A323-886790CF5256}" type="pres">
      <dgm:prSet presAssocID="{74E79152-067D-4FDC-BEBC-13F8A4230311}" presName="aNode" presStyleLbl="bgShp" presStyleIdx="1" presStyleCnt="4" custLinFactNeighborX="-1504" custLinFactNeighborY="-105"/>
      <dgm:spPr/>
    </dgm:pt>
    <dgm:pt modelId="{4B2C6568-E3DC-4BA3-B35D-B851F9E293DF}" type="pres">
      <dgm:prSet presAssocID="{74E79152-067D-4FDC-BEBC-13F8A4230311}" presName="textNode" presStyleLbl="bgShp" presStyleIdx="1" presStyleCnt="4"/>
      <dgm:spPr/>
    </dgm:pt>
    <dgm:pt modelId="{B7B18A10-91E7-4766-87CD-C11AF5C22804}" type="pres">
      <dgm:prSet presAssocID="{74E79152-067D-4FDC-BEBC-13F8A4230311}" presName="compChildNode" presStyleCnt="0"/>
      <dgm:spPr/>
    </dgm:pt>
    <dgm:pt modelId="{8046BEFD-F6A4-435D-8D92-8F3A57F279FA}" type="pres">
      <dgm:prSet presAssocID="{74E79152-067D-4FDC-BEBC-13F8A4230311}" presName="theInnerList" presStyleCnt="0"/>
      <dgm:spPr/>
    </dgm:pt>
    <dgm:pt modelId="{2FD06283-F01C-40B6-8AC4-05BDA7C1BCF8}" type="pres">
      <dgm:prSet presAssocID="{5E4CA5CD-9DB0-4C68-8059-6D6ECCB0A792}" presName="childNode" presStyleLbl="node1" presStyleIdx="1" presStyleCnt="4">
        <dgm:presLayoutVars>
          <dgm:bulletEnabled val="1"/>
        </dgm:presLayoutVars>
      </dgm:prSet>
      <dgm:spPr/>
    </dgm:pt>
    <dgm:pt modelId="{5248F0B9-6A31-423E-B39A-4A149FA73500}" type="pres">
      <dgm:prSet presAssocID="{74E79152-067D-4FDC-BEBC-13F8A4230311}" presName="aSpace" presStyleCnt="0"/>
      <dgm:spPr/>
    </dgm:pt>
    <dgm:pt modelId="{3D729099-BDCD-4C57-8E32-705EA5BEA155}" type="pres">
      <dgm:prSet presAssocID="{17EF2611-9F98-49CB-A5D3-E970ED527495}" presName="compNode" presStyleCnt="0"/>
      <dgm:spPr/>
    </dgm:pt>
    <dgm:pt modelId="{06E2D4A9-6B16-401D-8EB6-E5338F71F663}" type="pres">
      <dgm:prSet presAssocID="{17EF2611-9F98-49CB-A5D3-E970ED527495}" presName="aNode" presStyleLbl="bgShp" presStyleIdx="2" presStyleCnt="4" custLinFactNeighborX="-3290" custLinFactNeighborY="-215"/>
      <dgm:spPr/>
    </dgm:pt>
    <dgm:pt modelId="{C1F86151-79F7-465D-909E-4482105847F9}" type="pres">
      <dgm:prSet presAssocID="{17EF2611-9F98-49CB-A5D3-E970ED527495}" presName="textNode" presStyleLbl="bgShp" presStyleIdx="2" presStyleCnt="4"/>
      <dgm:spPr/>
    </dgm:pt>
    <dgm:pt modelId="{D7C4FDAA-888A-406D-837F-185D5BA272B1}" type="pres">
      <dgm:prSet presAssocID="{17EF2611-9F98-49CB-A5D3-E970ED527495}" presName="compChildNode" presStyleCnt="0"/>
      <dgm:spPr/>
    </dgm:pt>
    <dgm:pt modelId="{64C9B920-F1E2-4E33-8EAC-1DA95357651C}" type="pres">
      <dgm:prSet presAssocID="{17EF2611-9F98-49CB-A5D3-E970ED527495}" presName="theInnerList" presStyleCnt="0"/>
      <dgm:spPr/>
    </dgm:pt>
    <dgm:pt modelId="{FB2E3EBA-043E-481A-B143-35944FFB22B9}" type="pres">
      <dgm:prSet presAssocID="{D073B9A7-4DD4-44B6-94E3-F8516008788C}" presName="childNode" presStyleLbl="node1" presStyleIdx="2" presStyleCnt="4">
        <dgm:presLayoutVars>
          <dgm:bulletEnabled val="1"/>
        </dgm:presLayoutVars>
      </dgm:prSet>
      <dgm:spPr/>
    </dgm:pt>
    <dgm:pt modelId="{FFA0C82A-97FA-4664-9255-B79E35651F52}" type="pres">
      <dgm:prSet presAssocID="{17EF2611-9F98-49CB-A5D3-E970ED527495}" presName="aSpace" presStyleCnt="0"/>
      <dgm:spPr/>
    </dgm:pt>
    <dgm:pt modelId="{ECFB936D-AE6B-4049-957D-8905E2827010}" type="pres">
      <dgm:prSet presAssocID="{1A1A635C-FCB4-4D28-BA25-25987CE8BEB2}" presName="compNode" presStyleCnt="0"/>
      <dgm:spPr/>
    </dgm:pt>
    <dgm:pt modelId="{24A7A244-A032-49CD-8941-2B3610594458}" type="pres">
      <dgm:prSet presAssocID="{1A1A635C-FCB4-4D28-BA25-25987CE8BEB2}" presName="aNode" presStyleLbl="bgShp" presStyleIdx="3" presStyleCnt="4" custLinFactNeighborX="102" custLinFactNeighborY="-292"/>
      <dgm:spPr/>
    </dgm:pt>
    <dgm:pt modelId="{49D807DA-7420-414C-B19C-BF7C5A204DA6}" type="pres">
      <dgm:prSet presAssocID="{1A1A635C-FCB4-4D28-BA25-25987CE8BEB2}" presName="textNode" presStyleLbl="bgShp" presStyleIdx="3" presStyleCnt="4"/>
      <dgm:spPr/>
    </dgm:pt>
    <dgm:pt modelId="{6F8CA518-799F-47E7-B0A5-ADCB2402E93B}" type="pres">
      <dgm:prSet presAssocID="{1A1A635C-FCB4-4D28-BA25-25987CE8BEB2}" presName="compChildNode" presStyleCnt="0"/>
      <dgm:spPr/>
    </dgm:pt>
    <dgm:pt modelId="{F52D0DC3-19EE-42C8-ACE7-5D192D6E8475}" type="pres">
      <dgm:prSet presAssocID="{1A1A635C-FCB4-4D28-BA25-25987CE8BEB2}" presName="theInnerList" presStyleCnt="0"/>
      <dgm:spPr/>
    </dgm:pt>
    <dgm:pt modelId="{595E8D88-7686-4AD4-AC1E-5D23FBEBF73A}" type="pres">
      <dgm:prSet presAssocID="{8A9B5EC2-B01C-4F59-9A3E-4F6B9516AC8F}" presName="childNode" presStyleLbl="node1" presStyleIdx="3" presStyleCnt="4" custLinFactNeighborX="4034" custLinFactNeighborY="70">
        <dgm:presLayoutVars>
          <dgm:bulletEnabled val="1"/>
        </dgm:presLayoutVars>
      </dgm:prSet>
      <dgm:spPr/>
    </dgm:pt>
  </dgm:ptLst>
  <dgm:cxnLst>
    <dgm:cxn modelId="{D236F408-0E4F-43FD-8AA9-65543669557A}" type="presOf" srcId="{DF9DF6DC-1B25-43BD-9AFB-41CAE49FC544}" destId="{4EF8F2E8-8440-4470-92C1-865BD6D24BC7}" srcOrd="0" destOrd="0" presId="urn:microsoft.com/office/officeart/2005/8/layout/lProcess2"/>
    <dgm:cxn modelId="{7DAF3C26-4701-4524-9966-89FBE46C2891}" type="presOf" srcId="{D625D2E3-9CB9-4065-9542-D449A286038E}" destId="{9CD2BF5F-F729-4933-9279-2BE39F546296}" srcOrd="0" destOrd="0" presId="urn:microsoft.com/office/officeart/2005/8/layout/lProcess2"/>
    <dgm:cxn modelId="{EBBE6735-390E-43DF-99E9-5A655CDF3992}" type="presOf" srcId="{1F076F7D-5EA5-435A-8113-AFBDC3E7D5B4}" destId="{7CFB1EC5-EBF0-482B-B978-04ABEF088691}" srcOrd="0" destOrd="0" presId="urn:microsoft.com/office/officeart/2005/8/layout/lProcess2"/>
    <dgm:cxn modelId="{B65E1F3A-F607-4824-934C-07B4B0916F24}" type="presOf" srcId="{74E79152-067D-4FDC-BEBC-13F8A4230311}" destId="{8CA9F69A-777B-4B09-A323-886790CF5256}" srcOrd="0" destOrd="0" presId="urn:microsoft.com/office/officeart/2005/8/layout/lProcess2"/>
    <dgm:cxn modelId="{492EC53B-39FF-47F1-8D18-D8E1903D7548}" srcId="{74E79152-067D-4FDC-BEBC-13F8A4230311}" destId="{5E4CA5CD-9DB0-4C68-8059-6D6ECCB0A792}" srcOrd="0" destOrd="0" parTransId="{F7ABB6BC-9625-4623-844A-4D996E99DB6A}" sibTransId="{7D6C9A2D-EDFD-4AC2-AF6A-EC36B6FFE68C}"/>
    <dgm:cxn modelId="{7E90C26A-D595-4B6B-AA45-C9AAD3DE6AE6}" srcId="{17EF2611-9F98-49CB-A5D3-E970ED527495}" destId="{D073B9A7-4DD4-44B6-94E3-F8516008788C}" srcOrd="0" destOrd="0" parTransId="{13D34092-6B86-403A-95E5-9290F2787C78}" sibTransId="{6199D599-E3FD-400F-A7D6-E68DB924AC34}"/>
    <dgm:cxn modelId="{94C3CE54-69BB-449E-850B-F62F4AF3C076}" srcId="{DF9DF6DC-1B25-43BD-9AFB-41CAE49FC544}" destId="{1F076F7D-5EA5-435A-8113-AFBDC3E7D5B4}" srcOrd="0" destOrd="0" parTransId="{8F30EE34-DB93-4638-9584-04BCCAE10845}" sibTransId="{B6BD90DB-FD45-4845-82D4-FFCE717E7907}"/>
    <dgm:cxn modelId="{22256682-64AD-4C5B-8091-13DF1155CD2D}" type="presOf" srcId="{D073B9A7-4DD4-44B6-94E3-F8516008788C}" destId="{FB2E3EBA-043E-481A-B143-35944FFB22B9}" srcOrd="0" destOrd="0" presId="urn:microsoft.com/office/officeart/2005/8/layout/lProcess2"/>
    <dgm:cxn modelId="{68D16F88-3E38-4964-8A31-282CF7A51F17}" type="presOf" srcId="{17EF2611-9F98-49CB-A5D3-E970ED527495}" destId="{06E2D4A9-6B16-401D-8EB6-E5338F71F663}" srcOrd="0" destOrd="0" presId="urn:microsoft.com/office/officeart/2005/8/layout/lProcess2"/>
    <dgm:cxn modelId="{8AAC648F-2C3D-4938-B3FD-791D56A135B3}" type="presOf" srcId="{5E4CA5CD-9DB0-4C68-8059-6D6ECCB0A792}" destId="{2FD06283-F01C-40B6-8AC4-05BDA7C1BCF8}" srcOrd="0" destOrd="0" presId="urn:microsoft.com/office/officeart/2005/8/layout/lProcess2"/>
    <dgm:cxn modelId="{B9E47998-9F77-4F02-B6D0-F3457272AB75}" type="presOf" srcId="{74E79152-067D-4FDC-BEBC-13F8A4230311}" destId="{4B2C6568-E3DC-4BA3-B35D-B851F9E293DF}" srcOrd="1" destOrd="0" presId="urn:microsoft.com/office/officeart/2005/8/layout/lProcess2"/>
    <dgm:cxn modelId="{7B66E599-A9EB-4996-BFD2-35ED2C2B8E73}" type="presOf" srcId="{17EF2611-9F98-49CB-A5D3-E970ED527495}" destId="{C1F86151-79F7-465D-909E-4482105847F9}" srcOrd="1" destOrd="0" presId="urn:microsoft.com/office/officeart/2005/8/layout/lProcess2"/>
    <dgm:cxn modelId="{AF68619D-A31F-4729-A5A2-C1036989A47F}" type="presOf" srcId="{1A1A635C-FCB4-4D28-BA25-25987CE8BEB2}" destId="{49D807DA-7420-414C-B19C-BF7C5A204DA6}" srcOrd="1" destOrd="0" presId="urn:microsoft.com/office/officeart/2005/8/layout/lProcess2"/>
    <dgm:cxn modelId="{01D2AABA-13B2-4718-B9D4-AF8C8F30D9CF}" srcId="{D625D2E3-9CB9-4065-9542-D449A286038E}" destId="{17EF2611-9F98-49CB-A5D3-E970ED527495}" srcOrd="2" destOrd="0" parTransId="{CC779E8D-7683-493F-93FF-47AE512EFE56}" sibTransId="{96748EB7-C4F0-4664-ACF9-B89898A18E36}"/>
    <dgm:cxn modelId="{A42662C8-9EAD-4C86-8AB3-D0296F14B6B9}" srcId="{D625D2E3-9CB9-4065-9542-D449A286038E}" destId="{74E79152-067D-4FDC-BEBC-13F8A4230311}" srcOrd="1" destOrd="0" parTransId="{10BEF5F4-FE16-4EF5-81F4-C1D4CAEBFB2E}" sibTransId="{8190EED8-AC73-4635-AC1F-3AE963098969}"/>
    <dgm:cxn modelId="{ABDA68D4-73DA-480E-ACF1-97566657F61E}" type="presOf" srcId="{8A9B5EC2-B01C-4F59-9A3E-4F6B9516AC8F}" destId="{595E8D88-7686-4AD4-AC1E-5D23FBEBF73A}" srcOrd="0" destOrd="0" presId="urn:microsoft.com/office/officeart/2005/8/layout/lProcess2"/>
    <dgm:cxn modelId="{A8D584DC-D28C-4578-9AAB-6400A1D3A595}" type="presOf" srcId="{DF9DF6DC-1B25-43BD-9AFB-41CAE49FC544}" destId="{DBD522DC-54BC-47AA-9CA5-CB5D97BC8EBA}" srcOrd="1" destOrd="0" presId="urn:microsoft.com/office/officeart/2005/8/layout/lProcess2"/>
    <dgm:cxn modelId="{B4C1E0EC-2E38-471D-A21D-5677E6CEE31E}" srcId="{D625D2E3-9CB9-4065-9542-D449A286038E}" destId="{1A1A635C-FCB4-4D28-BA25-25987CE8BEB2}" srcOrd="3" destOrd="0" parTransId="{FEED2EF4-1592-470B-B73E-C6E766D6A64C}" sibTransId="{D0FB62F1-15EE-4397-B95B-B841652AF87A}"/>
    <dgm:cxn modelId="{27814FF0-01E4-4943-BE24-318287259A7B}" srcId="{1A1A635C-FCB4-4D28-BA25-25987CE8BEB2}" destId="{8A9B5EC2-B01C-4F59-9A3E-4F6B9516AC8F}" srcOrd="0" destOrd="0" parTransId="{3DE0E031-2568-4176-B062-81999869382B}" sibTransId="{94ED0536-6DA5-42A2-A174-73A39A1C57E3}"/>
    <dgm:cxn modelId="{DD4989F2-FA20-406C-AC78-4364BB44737F}" type="presOf" srcId="{1A1A635C-FCB4-4D28-BA25-25987CE8BEB2}" destId="{24A7A244-A032-49CD-8941-2B3610594458}" srcOrd="0" destOrd="0" presId="urn:microsoft.com/office/officeart/2005/8/layout/lProcess2"/>
    <dgm:cxn modelId="{DAA659F6-DEAD-4BB0-A68E-969F5DA01578}" srcId="{D625D2E3-9CB9-4065-9542-D449A286038E}" destId="{DF9DF6DC-1B25-43BD-9AFB-41CAE49FC544}" srcOrd="0" destOrd="0" parTransId="{75D98362-1E1C-4E7C-99C4-60C74F924813}" sibTransId="{05642852-33D3-43ED-A1BB-7D4B1DE58442}"/>
    <dgm:cxn modelId="{6B533CAB-0243-4E54-94BA-939E46FC1816}" type="presParOf" srcId="{9CD2BF5F-F729-4933-9279-2BE39F546296}" destId="{E84EC1DE-0EDC-4064-B1CC-5467AB240F9C}" srcOrd="0" destOrd="0" presId="urn:microsoft.com/office/officeart/2005/8/layout/lProcess2"/>
    <dgm:cxn modelId="{956723C2-056E-418B-807E-69E499B9BB07}" type="presParOf" srcId="{E84EC1DE-0EDC-4064-B1CC-5467AB240F9C}" destId="{4EF8F2E8-8440-4470-92C1-865BD6D24BC7}" srcOrd="0" destOrd="0" presId="urn:microsoft.com/office/officeart/2005/8/layout/lProcess2"/>
    <dgm:cxn modelId="{3E48B52A-2AD9-4CF1-B075-345DB2A08F75}" type="presParOf" srcId="{E84EC1DE-0EDC-4064-B1CC-5467AB240F9C}" destId="{DBD522DC-54BC-47AA-9CA5-CB5D97BC8EBA}" srcOrd="1" destOrd="0" presId="urn:microsoft.com/office/officeart/2005/8/layout/lProcess2"/>
    <dgm:cxn modelId="{4D9E39BA-96E1-462B-AFE0-1FD14AF9427A}" type="presParOf" srcId="{E84EC1DE-0EDC-4064-B1CC-5467AB240F9C}" destId="{0A3930AD-99ED-421A-BDAA-E2F7FD954330}" srcOrd="2" destOrd="0" presId="urn:microsoft.com/office/officeart/2005/8/layout/lProcess2"/>
    <dgm:cxn modelId="{6E3FED84-CE7F-493F-B30D-5149A21208D9}" type="presParOf" srcId="{0A3930AD-99ED-421A-BDAA-E2F7FD954330}" destId="{A4DB1320-F249-441F-97BC-E619928DF099}" srcOrd="0" destOrd="0" presId="urn:microsoft.com/office/officeart/2005/8/layout/lProcess2"/>
    <dgm:cxn modelId="{F7A00B04-B879-4DC2-AC3A-C91E7356D3AD}" type="presParOf" srcId="{A4DB1320-F249-441F-97BC-E619928DF099}" destId="{7CFB1EC5-EBF0-482B-B978-04ABEF088691}" srcOrd="0" destOrd="0" presId="urn:microsoft.com/office/officeart/2005/8/layout/lProcess2"/>
    <dgm:cxn modelId="{D3D9AF7B-127C-466B-8432-DBC3C6199F1B}" type="presParOf" srcId="{9CD2BF5F-F729-4933-9279-2BE39F546296}" destId="{098DB919-BEAC-412D-A423-B87849C73D3E}" srcOrd="1" destOrd="0" presId="urn:microsoft.com/office/officeart/2005/8/layout/lProcess2"/>
    <dgm:cxn modelId="{38D69083-D432-4E85-B5DE-65F86BBED0DD}" type="presParOf" srcId="{9CD2BF5F-F729-4933-9279-2BE39F546296}" destId="{56172028-CF14-4350-92C7-9F46E13EBBDC}" srcOrd="2" destOrd="0" presId="urn:microsoft.com/office/officeart/2005/8/layout/lProcess2"/>
    <dgm:cxn modelId="{900B3348-C74B-491D-934D-25AC04E521AE}" type="presParOf" srcId="{56172028-CF14-4350-92C7-9F46E13EBBDC}" destId="{8CA9F69A-777B-4B09-A323-886790CF5256}" srcOrd="0" destOrd="0" presId="urn:microsoft.com/office/officeart/2005/8/layout/lProcess2"/>
    <dgm:cxn modelId="{E39DFB48-EBB6-461B-B1AD-1FE0B9D351F3}" type="presParOf" srcId="{56172028-CF14-4350-92C7-9F46E13EBBDC}" destId="{4B2C6568-E3DC-4BA3-B35D-B851F9E293DF}" srcOrd="1" destOrd="0" presId="urn:microsoft.com/office/officeart/2005/8/layout/lProcess2"/>
    <dgm:cxn modelId="{A3449D27-97EB-4DCE-879B-D1AECC1278B6}" type="presParOf" srcId="{56172028-CF14-4350-92C7-9F46E13EBBDC}" destId="{B7B18A10-91E7-4766-87CD-C11AF5C22804}" srcOrd="2" destOrd="0" presId="urn:microsoft.com/office/officeart/2005/8/layout/lProcess2"/>
    <dgm:cxn modelId="{39B538D1-86D1-42FF-89D5-256474129794}" type="presParOf" srcId="{B7B18A10-91E7-4766-87CD-C11AF5C22804}" destId="{8046BEFD-F6A4-435D-8D92-8F3A57F279FA}" srcOrd="0" destOrd="0" presId="urn:microsoft.com/office/officeart/2005/8/layout/lProcess2"/>
    <dgm:cxn modelId="{45B0DA3E-7052-479E-B12E-08019ABAF032}" type="presParOf" srcId="{8046BEFD-F6A4-435D-8D92-8F3A57F279FA}" destId="{2FD06283-F01C-40B6-8AC4-05BDA7C1BCF8}" srcOrd="0" destOrd="0" presId="urn:microsoft.com/office/officeart/2005/8/layout/lProcess2"/>
    <dgm:cxn modelId="{8A398F33-6C01-4402-8D08-3D9C6828F334}" type="presParOf" srcId="{9CD2BF5F-F729-4933-9279-2BE39F546296}" destId="{5248F0B9-6A31-423E-B39A-4A149FA73500}" srcOrd="3" destOrd="0" presId="urn:microsoft.com/office/officeart/2005/8/layout/lProcess2"/>
    <dgm:cxn modelId="{B96F3BF3-880F-4C04-A9A3-467296E894CC}" type="presParOf" srcId="{9CD2BF5F-F729-4933-9279-2BE39F546296}" destId="{3D729099-BDCD-4C57-8E32-705EA5BEA155}" srcOrd="4" destOrd="0" presId="urn:microsoft.com/office/officeart/2005/8/layout/lProcess2"/>
    <dgm:cxn modelId="{0804D028-99DF-4CCB-A144-4434C17E1F76}" type="presParOf" srcId="{3D729099-BDCD-4C57-8E32-705EA5BEA155}" destId="{06E2D4A9-6B16-401D-8EB6-E5338F71F663}" srcOrd="0" destOrd="0" presId="urn:microsoft.com/office/officeart/2005/8/layout/lProcess2"/>
    <dgm:cxn modelId="{F0E33595-ABFF-4E28-B37E-E480CA99103C}" type="presParOf" srcId="{3D729099-BDCD-4C57-8E32-705EA5BEA155}" destId="{C1F86151-79F7-465D-909E-4482105847F9}" srcOrd="1" destOrd="0" presId="urn:microsoft.com/office/officeart/2005/8/layout/lProcess2"/>
    <dgm:cxn modelId="{36125127-D3E7-41CE-ACAC-018DDF9E9D2C}" type="presParOf" srcId="{3D729099-BDCD-4C57-8E32-705EA5BEA155}" destId="{D7C4FDAA-888A-406D-837F-185D5BA272B1}" srcOrd="2" destOrd="0" presId="urn:microsoft.com/office/officeart/2005/8/layout/lProcess2"/>
    <dgm:cxn modelId="{0DD53B7B-BD7A-4C69-A535-FEFC639AC80D}" type="presParOf" srcId="{D7C4FDAA-888A-406D-837F-185D5BA272B1}" destId="{64C9B920-F1E2-4E33-8EAC-1DA95357651C}" srcOrd="0" destOrd="0" presId="urn:microsoft.com/office/officeart/2005/8/layout/lProcess2"/>
    <dgm:cxn modelId="{1CFC05A9-929A-416C-A1D1-D2031AF019D4}" type="presParOf" srcId="{64C9B920-F1E2-4E33-8EAC-1DA95357651C}" destId="{FB2E3EBA-043E-481A-B143-35944FFB22B9}" srcOrd="0" destOrd="0" presId="urn:microsoft.com/office/officeart/2005/8/layout/lProcess2"/>
    <dgm:cxn modelId="{6F245097-38AF-46B0-AEE0-C8C32D01CEF0}" type="presParOf" srcId="{9CD2BF5F-F729-4933-9279-2BE39F546296}" destId="{FFA0C82A-97FA-4664-9255-B79E35651F52}" srcOrd="5" destOrd="0" presId="urn:microsoft.com/office/officeart/2005/8/layout/lProcess2"/>
    <dgm:cxn modelId="{4BEC5E65-EA58-4301-A3B7-B3A01DF6A86D}" type="presParOf" srcId="{9CD2BF5F-F729-4933-9279-2BE39F546296}" destId="{ECFB936D-AE6B-4049-957D-8905E2827010}" srcOrd="6" destOrd="0" presId="urn:microsoft.com/office/officeart/2005/8/layout/lProcess2"/>
    <dgm:cxn modelId="{1FDD73D4-9AB6-4445-AB52-706C3751C8F9}" type="presParOf" srcId="{ECFB936D-AE6B-4049-957D-8905E2827010}" destId="{24A7A244-A032-49CD-8941-2B3610594458}" srcOrd="0" destOrd="0" presId="urn:microsoft.com/office/officeart/2005/8/layout/lProcess2"/>
    <dgm:cxn modelId="{4FCCEEF9-B120-4FB4-BFB9-95A14D98CDEB}" type="presParOf" srcId="{ECFB936D-AE6B-4049-957D-8905E2827010}" destId="{49D807DA-7420-414C-B19C-BF7C5A204DA6}" srcOrd="1" destOrd="0" presId="urn:microsoft.com/office/officeart/2005/8/layout/lProcess2"/>
    <dgm:cxn modelId="{693E819F-D380-45B4-95FF-353C4F80648E}" type="presParOf" srcId="{ECFB936D-AE6B-4049-957D-8905E2827010}" destId="{6F8CA518-799F-47E7-B0A5-ADCB2402E93B}" srcOrd="2" destOrd="0" presId="urn:microsoft.com/office/officeart/2005/8/layout/lProcess2"/>
    <dgm:cxn modelId="{932F6892-F304-4991-8525-E7F7B76EEEDB}" type="presParOf" srcId="{6F8CA518-799F-47E7-B0A5-ADCB2402E93B}" destId="{F52D0DC3-19EE-42C8-ACE7-5D192D6E8475}" srcOrd="0" destOrd="0" presId="urn:microsoft.com/office/officeart/2005/8/layout/lProcess2"/>
    <dgm:cxn modelId="{AD49465E-B76E-458B-AF01-A8E4E6905756}" type="presParOf" srcId="{F52D0DC3-19EE-42C8-ACE7-5D192D6E8475}" destId="{595E8D88-7686-4AD4-AC1E-5D23FBEBF73A}"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F9FF0E-8700-477D-982C-928D01881A51}" type="doc">
      <dgm:prSet loTypeId="urn:microsoft.com/office/officeart/2005/8/layout/vProcess5" loCatId="process" qsTypeId="urn:microsoft.com/office/officeart/2005/8/quickstyle/3d1" qsCatId="3D" csTypeId="urn:microsoft.com/office/officeart/2005/8/colors/accent1_1" csCatId="accent1" phldr="1"/>
      <dgm:spPr/>
      <dgm:t>
        <a:bodyPr/>
        <a:lstStyle/>
        <a:p>
          <a:endParaRPr lang="de-DE"/>
        </a:p>
      </dgm:t>
    </dgm:pt>
    <dgm:pt modelId="{9CD7F8B6-A5F5-42CF-A7E3-8CFEB26313EE}">
      <dgm:prSet phldrT="[Text]" custT="1"/>
      <dgm:spPr/>
      <dgm:t>
        <a:bodyPr/>
        <a:lstStyle/>
        <a:p>
          <a:r>
            <a:rPr lang="de-DE" sz="1200" b="1" dirty="0">
              <a:latin typeface="CorpoS" pitchFamily="2" charset="0"/>
            </a:rPr>
            <a:t>Voraussetzung: </a:t>
          </a:r>
        </a:p>
        <a:p>
          <a:r>
            <a:rPr lang="de-DE" sz="1200" dirty="0">
              <a:latin typeface="CorpoS" pitchFamily="2" charset="0"/>
            </a:rPr>
            <a:t>Netzentnahme = Entnahme von elektrischer Energie aus einem Energieversorgungsnetz  (vgl. § 3 Nr. 17 EnWG).</a:t>
          </a:r>
        </a:p>
      </dgm:t>
    </dgm:pt>
    <dgm:pt modelId="{AB969BB2-22EB-4BCD-8710-E1C03A35BA23}" type="parTrans" cxnId="{BDA0E6EA-4DAF-4552-9AC4-877A6939A308}">
      <dgm:prSet/>
      <dgm:spPr/>
      <dgm:t>
        <a:bodyPr/>
        <a:lstStyle/>
        <a:p>
          <a:endParaRPr lang="de-DE"/>
        </a:p>
      </dgm:t>
    </dgm:pt>
    <dgm:pt modelId="{337E11B6-F33B-427D-885E-89BFA50962E8}" type="sibTrans" cxnId="{BDA0E6EA-4DAF-4552-9AC4-877A6939A308}">
      <dgm:prSet/>
      <dgm:spPr/>
      <dgm:t>
        <a:bodyPr/>
        <a:lstStyle/>
        <a:p>
          <a:endParaRPr lang="de-DE"/>
        </a:p>
      </dgm:t>
    </dgm:pt>
    <dgm:pt modelId="{19195B29-E7BC-4489-AAB0-6B01EF5F6A4A}">
      <dgm:prSet phldrT="[Text]" custT="1"/>
      <dgm:spPr/>
      <dgm:t>
        <a:bodyPr/>
        <a:lstStyle/>
        <a:p>
          <a:r>
            <a:rPr lang="de-DE" sz="1100" b="1" dirty="0">
              <a:latin typeface="CorpoS" pitchFamily="2" charset="0"/>
            </a:rPr>
            <a:t>Umlageverringerung auf Null </a:t>
          </a:r>
          <a:r>
            <a:rPr lang="de-DE" sz="1100" dirty="0">
              <a:latin typeface="CorpoS" pitchFamily="2" charset="0"/>
            </a:rPr>
            <a:t>(§§ 21 ff </a:t>
          </a:r>
          <a:r>
            <a:rPr lang="de-DE" sz="1100" dirty="0" err="1">
              <a:latin typeface="CorpoS" pitchFamily="2" charset="0"/>
            </a:rPr>
            <a:t>EnFG</a:t>
          </a:r>
          <a:r>
            <a:rPr lang="de-DE" sz="1100" dirty="0">
              <a:latin typeface="CorpoS" pitchFamily="2" charset="0"/>
            </a:rPr>
            <a:t>):</a:t>
          </a:r>
        </a:p>
        <a:p>
          <a:r>
            <a:rPr lang="de-DE" sz="1100" dirty="0">
              <a:latin typeface="CorpoS" pitchFamily="2" charset="0"/>
            </a:rPr>
            <a:t>- Stromspeicher nach Umfang Netzrückspeisung.</a:t>
          </a:r>
        </a:p>
        <a:p>
          <a:r>
            <a:rPr lang="de-DE" sz="1100" dirty="0">
              <a:latin typeface="CorpoS" pitchFamily="2" charset="0"/>
            </a:rPr>
            <a:t>- Elektrisch angetriebene Wärmepumpen. </a:t>
          </a:r>
        </a:p>
        <a:p>
          <a:r>
            <a:rPr lang="de-DE" sz="1100" dirty="0">
              <a:latin typeface="CorpoS" pitchFamily="2" charset="0"/>
            </a:rPr>
            <a:t>- Herstellung grüner Wasserstoff – zusätzliche Nachweispflichten § 52 Abs. 3 </a:t>
          </a:r>
          <a:r>
            <a:rPr lang="de-DE" sz="1100" dirty="0" err="1">
              <a:latin typeface="CorpoS" pitchFamily="2" charset="0"/>
            </a:rPr>
            <a:t>EnFG</a:t>
          </a:r>
          <a:r>
            <a:rPr lang="de-DE" sz="1100" dirty="0">
              <a:latin typeface="CorpoS" pitchFamily="2" charset="0"/>
            </a:rPr>
            <a:t>.</a:t>
          </a:r>
        </a:p>
      </dgm:t>
    </dgm:pt>
    <dgm:pt modelId="{D67B40BD-B18B-4967-BC4F-608CEF324A8F}" type="parTrans" cxnId="{10D11388-16E0-47A1-B1CB-20901E753887}">
      <dgm:prSet/>
      <dgm:spPr/>
      <dgm:t>
        <a:bodyPr/>
        <a:lstStyle/>
        <a:p>
          <a:endParaRPr lang="de-DE"/>
        </a:p>
      </dgm:t>
    </dgm:pt>
    <dgm:pt modelId="{E1DA8FDC-A109-492D-8C1E-3A182AC68BBC}" type="sibTrans" cxnId="{10D11388-16E0-47A1-B1CB-20901E753887}">
      <dgm:prSet/>
      <dgm:spPr/>
      <dgm:t>
        <a:bodyPr/>
        <a:lstStyle/>
        <a:p>
          <a:endParaRPr lang="de-DE"/>
        </a:p>
      </dgm:t>
    </dgm:pt>
    <dgm:pt modelId="{E7ADE490-75A5-4DE7-83A7-10A0A4EA5ECD}">
      <dgm:prSet phldrT="[Text]" custT="1"/>
      <dgm:spPr/>
      <dgm:t>
        <a:bodyPr/>
        <a:lstStyle/>
        <a:p>
          <a:r>
            <a:rPr lang="de-DE" sz="1100" b="1" dirty="0">
              <a:latin typeface="CorpoS" pitchFamily="2" charset="0"/>
            </a:rPr>
            <a:t>Umlagereduzierung auf Antrag  </a:t>
          </a:r>
          <a:r>
            <a:rPr lang="de-DE" sz="1100" dirty="0">
              <a:latin typeface="CorpoS" pitchFamily="2" charset="0"/>
            </a:rPr>
            <a:t>(§§30 ff. </a:t>
          </a:r>
          <a:r>
            <a:rPr lang="de-DE" sz="1100" dirty="0" err="1">
              <a:latin typeface="CorpoS" pitchFamily="2" charset="0"/>
            </a:rPr>
            <a:t>EnFG</a:t>
          </a:r>
          <a:r>
            <a:rPr lang="de-DE" sz="1100" dirty="0">
              <a:latin typeface="CorpoS" pitchFamily="2" charset="0"/>
            </a:rPr>
            <a:t>):</a:t>
          </a:r>
        </a:p>
        <a:p>
          <a:r>
            <a:rPr lang="de-DE" sz="1100" dirty="0">
              <a:latin typeface="CorpoS" pitchFamily="2" charset="0"/>
            </a:rPr>
            <a:t>- Stromkostenintensive Unternehmen &amp; Kuppelgase. </a:t>
          </a:r>
        </a:p>
        <a:p>
          <a:r>
            <a:rPr lang="de-DE" sz="1100" dirty="0">
              <a:latin typeface="CorpoS" pitchFamily="2" charset="0"/>
            </a:rPr>
            <a:t>- Stromkostenintensive Unternehmen zur Herstellung von Wasserstoff (Herstellung Industriegase).</a:t>
          </a:r>
        </a:p>
        <a:p>
          <a:r>
            <a:rPr lang="de-DE" sz="1100" dirty="0">
              <a:latin typeface="CorpoS" pitchFamily="2" charset="0"/>
            </a:rPr>
            <a:t>-Schienenbahnen, elektrische Busse im Linienverkehr, Landstrom von Schiffen.</a:t>
          </a:r>
        </a:p>
      </dgm:t>
    </dgm:pt>
    <dgm:pt modelId="{88E710E8-0925-4583-B812-D25303DF08CA}" type="parTrans" cxnId="{AFD2C1C2-5BB8-4741-8FC1-F4B84BF955CD}">
      <dgm:prSet/>
      <dgm:spPr/>
      <dgm:t>
        <a:bodyPr/>
        <a:lstStyle/>
        <a:p>
          <a:endParaRPr lang="de-DE"/>
        </a:p>
      </dgm:t>
    </dgm:pt>
    <dgm:pt modelId="{B4D12B39-EAE9-49A0-87E0-8B3CC8A0CF87}" type="sibTrans" cxnId="{AFD2C1C2-5BB8-4741-8FC1-F4B84BF955CD}">
      <dgm:prSet/>
      <dgm:spPr/>
      <dgm:t>
        <a:bodyPr/>
        <a:lstStyle/>
        <a:p>
          <a:endParaRPr lang="de-DE"/>
        </a:p>
      </dgm:t>
    </dgm:pt>
    <dgm:pt modelId="{203A3766-8249-4772-AAEA-884D591CD4D1}">
      <dgm:prSet phldrT="[Text]" custT="1"/>
      <dgm:spPr/>
      <dgm:t>
        <a:bodyPr/>
        <a:lstStyle/>
        <a:p>
          <a:r>
            <a:rPr lang="de-DE" sz="1100" b="1" dirty="0">
              <a:latin typeface="CorpoS" pitchFamily="2" charset="0"/>
            </a:rPr>
            <a:t>Sonstiges</a:t>
          </a:r>
          <a:r>
            <a:rPr lang="de-DE" sz="1100" dirty="0">
              <a:latin typeface="CorpoS" pitchFamily="2" charset="0"/>
            </a:rPr>
            <a:t>:</a:t>
          </a:r>
        </a:p>
        <a:p>
          <a:r>
            <a:rPr lang="de-DE" sz="1100" dirty="0">
              <a:latin typeface="CorpoS" pitchFamily="2" charset="0"/>
            </a:rPr>
            <a:t>- Abgrenzung geringfügige Stromverbräuche Dritter nach §§ 45, 46 </a:t>
          </a:r>
          <a:r>
            <a:rPr lang="de-DE" sz="1100" dirty="0" err="1">
              <a:latin typeface="CorpoS" pitchFamily="2" charset="0"/>
            </a:rPr>
            <a:t>EnFG</a:t>
          </a:r>
          <a:r>
            <a:rPr lang="de-DE" sz="1100" dirty="0">
              <a:latin typeface="CorpoS" pitchFamily="2" charset="0"/>
            </a:rPr>
            <a:t>.</a:t>
          </a:r>
        </a:p>
        <a:p>
          <a:r>
            <a:rPr lang="de-DE" sz="1100" dirty="0">
              <a:latin typeface="CorpoS" pitchFamily="2" charset="0"/>
            </a:rPr>
            <a:t>- Neue Meldepflicht in § 55 </a:t>
          </a:r>
          <a:r>
            <a:rPr lang="de-DE" sz="1100" dirty="0" err="1">
              <a:latin typeface="CorpoS" pitchFamily="2" charset="0"/>
            </a:rPr>
            <a:t>EnFG</a:t>
          </a:r>
          <a:r>
            <a:rPr lang="de-DE" sz="1100" dirty="0">
              <a:latin typeface="CorpoS" pitchFamily="2" charset="0"/>
            </a:rPr>
            <a:t>: bei </a:t>
          </a:r>
          <a:r>
            <a:rPr lang="de-DE" sz="1100" dirty="0" err="1">
              <a:latin typeface="CorpoS" pitchFamily="2" charset="0"/>
            </a:rPr>
            <a:t>Umlagenbegrenzung</a:t>
          </a:r>
          <a:r>
            <a:rPr lang="de-DE" sz="1100" dirty="0">
              <a:latin typeface="CorpoS" pitchFamily="2" charset="0"/>
            </a:rPr>
            <a:t> mehr als 100.000 €  = Meldepflicht bis zum 31.07. an ÜNB</a:t>
          </a:r>
          <a:r>
            <a:rPr lang="de-DE" sz="1200" dirty="0">
              <a:latin typeface="CorpoS" pitchFamily="2" charset="0"/>
            </a:rPr>
            <a:t>.</a:t>
          </a:r>
        </a:p>
      </dgm:t>
    </dgm:pt>
    <dgm:pt modelId="{011D86C0-A8AB-4694-8D4D-B0782EF508EA}" type="sibTrans" cxnId="{AA9D48DC-0323-45A2-BDDD-C7B7A0397E70}">
      <dgm:prSet/>
      <dgm:spPr/>
      <dgm:t>
        <a:bodyPr/>
        <a:lstStyle/>
        <a:p>
          <a:endParaRPr lang="de-DE"/>
        </a:p>
      </dgm:t>
    </dgm:pt>
    <dgm:pt modelId="{3B01F575-E50C-4B0C-A1A6-0DC31498EDEA}" type="parTrans" cxnId="{AA9D48DC-0323-45A2-BDDD-C7B7A0397E70}">
      <dgm:prSet/>
      <dgm:spPr/>
      <dgm:t>
        <a:bodyPr/>
        <a:lstStyle/>
        <a:p>
          <a:endParaRPr lang="de-DE"/>
        </a:p>
      </dgm:t>
    </dgm:pt>
    <dgm:pt modelId="{9EE3AA46-F3F6-4FA5-9616-2FFD7162DA6B}">
      <dgm:prSet phldrT="[Text]" custT="1"/>
      <dgm:spPr/>
      <dgm:t>
        <a:bodyPr/>
        <a:lstStyle/>
        <a:p>
          <a:r>
            <a:rPr lang="de-DE" sz="1100" b="1" dirty="0">
              <a:latin typeface="CorpoS" pitchFamily="2" charset="0"/>
            </a:rPr>
            <a:t>Übergangsvorschriften</a:t>
          </a:r>
          <a:r>
            <a:rPr lang="de-DE" sz="1100" dirty="0">
              <a:latin typeface="CorpoS" pitchFamily="2" charset="0"/>
            </a:rPr>
            <a:t> (§ 67 </a:t>
          </a:r>
          <a:r>
            <a:rPr lang="de-DE" sz="1100" dirty="0" err="1">
              <a:latin typeface="CorpoS" pitchFamily="2" charset="0"/>
            </a:rPr>
            <a:t>EnFG</a:t>
          </a:r>
          <a:r>
            <a:rPr lang="de-DE" sz="1100" dirty="0">
              <a:latin typeface="CorpoS" pitchFamily="2" charset="0"/>
            </a:rPr>
            <a:t>):</a:t>
          </a:r>
        </a:p>
        <a:p>
          <a:r>
            <a:rPr lang="de-DE" sz="1100" dirty="0">
              <a:latin typeface="CorpoS" pitchFamily="2" charset="0"/>
            </a:rPr>
            <a:t>- Für Begrenzungsjahr 2023 ist Rechtslage 2022 anwendbar.</a:t>
          </a:r>
        </a:p>
        <a:p>
          <a:r>
            <a:rPr lang="de-DE" sz="1100" dirty="0">
              <a:latin typeface="CorpoS" pitchFamily="2" charset="0"/>
            </a:rPr>
            <a:t>- Härtefallausgleich wenn Unternehmen herausfallen.</a:t>
          </a:r>
        </a:p>
        <a:p>
          <a:r>
            <a:rPr lang="de-DE" sz="1100" dirty="0">
              <a:latin typeface="CorpoS" pitchFamily="2" charset="0"/>
            </a:rPr>
            <a:t>- Übergangsregelung wirtsch. </a:t>
          </a:r>
          <a:r>
            <a:rPr lang="de-DE" sz="1100" dirty="0" err="1">
              <a:latin typeface="CorpoS" pitchFamily="2" charset="0"/>
            </a:rPr>
            <a:t>durchführb</a:t>
          </a:r>
          <a:r>
            <a:rPr lang="de-DE" sz="1100" dirty="0">
              <a:latin typeface="CorpoS" pitchFamily="2" charset="0"/>
            </a:rPr>
            <a:t>. Maßnahmen in § 2 Nr. 22 </a:t>
          </a:r>
          <a:r>
            <a:rPr lang="de-DE" sz="1100" dirty="0" err="1">
              <a:latin typeface="CorpoS" pitchFamily="2" charset="0"/>
            </a:rPr>
            <a:t>EnFG</a:t>
          </a:r>
          <a:endParaRPr lang="de-DE" sz="1100" dirty="0">
            <a:latin typeface="CorpoS" pitchFamily="2" charset="0"/>
          </a:endParaRPr>
        </a:p>
      </dgm:t>
    </dgm:pt>
    <dgm:pt modelId="{8EC893A4-B31F-4A7C-9FE4-6F9ECFF929B0}" type="sibTrans" cxnId="{3C07AFE4-22C5-49F1-BEEE-EAF4BE500A79}">
      <dgm:prSet/>
      <dgm:spPr/>
      <dgm:t>
        <a:bodyPr/>
        <a:lstStyle/>
        <a:p>
          <a:endParaRPr lang="de-DE"/>
        </a:p>
      </dgm:t>
    </dgm:pt>
    <dgm:pt modelId="{51ED3DAD-4B3C-414F-A1BF-A1B7603C6017}" type="parTrans" cxnId="{3C07AFE4-22C5-49F1-BEEE-EAF4BE500A79}">
      <dgm:prSet/>
      <dgm:spPr/>
      <dgm:t>
        <a:bodyPr/>
        <a:lstStyle/>
        <a:p>
          <a:endParaRPr lang="de-DE"/>
        </a:p>
      </dgm:t>
    </dgm:pt>
    <dgm:pt modelId="{8044DE0F-B4BA-4399-8CBA-FB0636450A8D}">
      <dgm:prSet phldrT="[Text]" custLinFactNeighborY="14477"/>
      <dgm:spPr/>
      <dgm:t>
        <a:bodyPr/>
        <a:lstStyle/>
        <a:p>
          <a:endParaRPr lang="de-DE"/>
        </a:p>
      </dgm:t>
    </dgm:pt>
    <dgm:pt modelId="{CF0E50EF-88C9-4B20-8F01-4390BF826EEB}" type="parTrans" cxnId="{83CDB270-9F80-47ED-BA2F-9C86DDEF4C7A}">
      <dgm:prSet/>
      <dgm:spPr/>
      <dgm:t>
        <a:bodyPr/>
        <a:lstStyle/>
        <a:p>
          <a:endParaRPr lang="de-DE"/>
        </a:p>
      </dgm:t>
    </dgm:pt>
    <dgm:pt modelId="{0FDF82D3-B4CE-41C9-B3BB-ADDF493F8263}" type="sibTrans" cxnId="{83CDB270-9F80-47ED-BA2F-9C86DDEF4C7A}">
      <dgm:prSet/>
      <dgm:spPr/>
      <dgm:t>
        <a:bodyPr/>
        <a:lstStyle/>
        <a:p>
          <a:endParaRPr lang="de-DE"/>
        </a:p>
      </dgm:t>
    </dgm:pt>
    <dgm:pt modelId="{BB9E8FD7-921D-4BC1-BBF9-0D1F23E69C75}" type="pres">
      <dgm:prSet presAssocID="{16F9FF0E-8700-477D-982C-928D01881A51}" presName="outerComposite" presStyleCnt="0">
        <dgm:presLayoutVars>
          <dgm:chMax val="5"/>
          <dgm:dir/>
          <dgm:resizeHandles val="exact"/>
        </dgm:presLayoutVars>
      </dgm:prSet>
      <dgm:spPr/>
    </dgm:pt>
    <dgm:pt modelId="{F36A2039-542D-4E72-90C2-A52A034B85A2}" type="pres">
      <dgm:prSet presAssocID="{16F9FF0E-8700-477D-982C-928D01881A51}" presName="dummyMaxCanvas" presStyleCnt="0">
        <dgm:presLayoutVars/>
      </dgm:prSet>
      <dgm:spPr/>
    </dgm:pt>
    <dgm:pt modelId="{6FBABF79-2173-42DD-BED7-601D45B32F01}" type="pres">
      <dgm:prSet presAssocID="{16F9FF0E-8700-477D-982C-928D01881A51}" presName="FiveNodes_1" presStyleLbl="node1" presStyleIdx="0" presStyleCnt="5">
        <dgm:presLayoutVars>
          <dgm:bulletEnabled val="1"/>
        </dgm:presLayoutVars>
      </dgm:prSet>
      <dgm:spPr/>
    </dgm:pt>
    <dgm:pt modelId="{048C639E-BFB2-43B2-85D7-796CC90F0106}" type="pres">
      <dgm:prSet presAssocID="{16F9FF0E-8700-477D-982C-928D01881A51}" presName="FiveNodes_2" presStyleLbl="node1" presStyleIdx="1" presStyleCnt="5" custLinFactNeighborY="-9940">
        <dgm:presLayoutVars>
          <dgm:bulletEnabled val="1"/>
        </dgm:presLayoutVars>
      </dgm:prSet>
      <dgm:spPr/>
    </dgm:pt>
    <dgm:pt modelId="{C38A6C84-0D83-4823-A6C7-5D6461FDB7C0}" type="pres">
      <dgm:prSet presAssocID="{16F9FF0E-8700-477D-982C-928D01881A51}" presName="FiveNodes_3" presStyleLbl="node1" presStyleIdx="2" presStyleCnt="5" custScaleY="127135" custLinFactNeighborY="-6637">
        <dgm:presLayoutVars>
          <dgm:bulletEnabled val="1"/>
        </dgm:presLayoutVars>
      </dgm:prSet>
      <dgm:spPr/>
    </dgm:pt>
    <dgm:pt modelId="{21BA9649-825D-4551-8491-95CC320E5130}" type="pres">
      <dgm:prSet presAssocID="{16F9FF0E-8700-477D-982C-928D01881A51}" presName="FiveNodes_4" presStyleLbl="node1" presStyleIdx="3" presStyleCnt="5" custScaleX="111746" custScaleY="92100" custLinFactY="14923" custLinFactNeighborX="2122" custLinFactNeighborY="100000">
        <dgm:presLayoutVars>
          <dgm:bulletEnabled val="1"/>
        </dgm:presLayoutVars>
      </dgm:prSet>
      <dgm:spPr/>
    </dgm:pt>
    <dgm:pt modelId="{2FF10AEA-C884-4317-B831-BE1CD25FB41F}" type="pres">
      <dgm:prSet presAssocID="{16F9FF0E-8700-477D-982C-928D01881A51}" presName="FiveNodes_5" presStyleLbl="node1" presStyleIdx="4" presStyleCnt="5" custScaleY="80883" custLinFactY="-9728" custLinFactNeighborX="-14851" custLinFactNeighborY="-100000">
        <dgm:presLayoutVars>
          <dgm:bulletEnabled val="1"/>
        </dgm:presLayoutVars>
      </dgm:prSet>
      <dgm:spPr/>
    </dgm:pt>
    <dgm:pt modelId="{53C483D7-BC8B-4DD2-BF8C-F70F95F72DD5}" type="pres">
      <dgm:prSet presAssocID="{16F9FF0E-8700-477D-982C-928D01881A51}" presName="FiveConn_1-2" presStyleLbl="fgAccFollowNode1" presStyleIdx="0" presStyleCnt="4">
        <dgm:presLayoutVars>
          <dgm:bulletEnabled val="1"/>
        </dgm:presLayoutVars>
      </dgm:prSet>
      <dgm:spPr/>
    </dgm:pt>
    <dgm:pt modelId="{2A17DDB3-B9E4-41BA-BE95-2EE37FDE25E3}" type="pres">
      <dgm:prSet presAssocID="{16F9FF0E-8700-477D-982C-928D01881A51}" presName="FiveConn_2-3" presStyleLbl="fgAccFollowNode1" presStyleIdx="1" presStyleCnt="4">
        <dgm:presLayoutVars>
          <dgm:bulletEnabled val="1"/>
        </dgm:presLayoutVars>
      </dgm:prSet>
      <dgm:spPr/>
    </dgm:pt>
    <dgm:pt modelId="{837D9D9A-EFF7-430C-A067-0CE1052C5D2C}" type="pres">
      <dgm:prSet presAssocID="{16F9FF0E-8700-477D-982C-928D01881A51}" presName="FiveConn_3-4" presStyleLbl="fgAccFollowNode1" presStyleIdx="2" presStyleCnt="4">
        <dgm:presLayoutVars>
          <dgm:bulletEnabled val="1"/>
        </dgm:presLayoutVars>
      </dgm:prSet>
      <dgm:spPr/>
    </dgm:pt>
    <dgm:pt modelId="{CCDE36FE-6FF3-40AF-B67A-15CFAD8F4AE2}" type="pres">
      <dgm:prSet presAssocID="{16F9FF0E-8700-477D-982C-928D01881A51}" presName="FiveConn_4-5" presStyleLbl="fgAccFollowNode1" presStyleIdx="3" presStyleCnt="4">
        <dgm:presLayoutVars>
          <dgm:bulletEnabled val="1"/>
        </dgm:presLayoutVars>
      </dgm:prSet>
      <dgm:spPr/>
    </dgm:pt>
    <dgm:pt modelId="{D1C450F2-D802-429A-942F-A442FB7BD83B}" type="pres">
      <dgm:prSet presAssocID="{16F9FF0E-8700-477D-982C-928D01881A51}" presName="FiveNodes_1_text" presStyleLbl="node1" presStyleIdx="4" presStyleCnt="5">
        <dgm:presLayoutVars>
          <dgm:bulletEnabled val="1"/>
        </dgm:presLayoutVars>
      </dgm:prSet>
      <dgm:spPr/>
    </dgm:pt>
    <dgm:pt modelId="{161BC5A6-D50E-49BD-9911-2E1979049727}" type="pres">
      <dgm:prSet presAssocID="{16F9FF0E-8700-477D-982C-928D01881A51}" presName="FiveNodes_2_text" presStyleLbl="node1" presStyleIdx="4" presStyleCnt="5">
        <dgm:presLayoutVars>
          <dgm:bulletEnabled val="1"/>
        </dgm:presLayoutVars>
      </dgm:prSet>
      <dgm:spPr/>
    </dgm:pt>
    <dgm:pt modelId="{86553939-5282-4F19-BA88-7638B42443EC}" type="pres">
      <dgm:prSet presAssocID="{16F9FF0E-8700-477D-982C-928D01881A51}" presName="FiveNodes_3_text" presStyleLbl="node1" presStyleIdx="4" presStyleCnt="5">
        <dgm:presLayoutVars>
          <dgm:bulletEnabled val="1"/>
        </dgm:presLayoutVars>
      </dgm:prSet>
      <dgm:spPr/>
    </dgm:pt>
    <dgm:pt modelId="{05994FAB-AF1D-400F-A9C9-AB961780F3E5}" type="pres">
      <dgm:prSet presAssocID="{16F9FF0E-8700-477D-982C-928D01881A51}" presName="FiveNodes_4_text" presStyleLbl="node1" presStyleIdx="4" presStyleCnt="5">
        <dgm:presLayoutVars>
          <dgm:bulletEnabled val="1"/>
        </dgm:presLayoutVars>
      </dgm:prSet>
      <dgm:spPr/>
    </dgm:pt>
    <dgm:pt modelId="{A2D61916-312B-4848-9DDC-049460B28FC2}" type="pres">
      <dgm:prSet presAssocID="{16F9FF0E-8700-477D-982C-928D01881A51}" presName="FiveNodes_5_text" presStyleLbl="node1" presStyleIdx="4" presStyleCnt="5">
        <dgm:presLayoutVars>
          <dgm:bulletEnabled val="1"/>
        </dgm:presLayoutVars>
      </dgm:prSet>
      <dgm:spPr/>
    </dgm:pt>
  </dgm:ptLst>
  <dgm:cxnLst>
    <dgm:cxn modelId="{E6ACE801-3074-4E76-AC54-8CE74605C4A1}" type="presOf" srcId="{203A3766-8249-4772-AAEA-884D591CD4D1}" destId="{05994FAB-AF1D-400F-A9C9-AB961780F3E5}" srcOrd="1" destOrd="0" presId="urn:microsoft.com/office/officeart/2005/8/layout/vProcess5"/>
    <dgm:cxn modelId="{EF32E12F-1849-4A70-B77E-A3487B6891F4}" type="presOf" srcId="{19195B29-E7BC-4489-AAB0-6B01EF5F6A4A}" destId="{161BC5A6-D50E-49BD-9911-2E1979049727}" srcOrd="1" destOrd="0" presId="urn:microsoft.com/office/officeart/2005/8/layout/vProcess5"/>
    <dgm:cxn modelId="{7DA45D42-F065-47B3-9798-235B1B179713}" type="presOf" srcId="{B4D12B39-EAE9-49A0-87E0-8B3CC8A0CF87}" destId="{837D9D9A-EFF7-430C-A067-0CE1052C5D2C}" srcOrd="0" destOrd="0" presId="urn:microsoft.com/office/officeart/2005/8/layout/vProcess5"/>
    <dgm:cxn modelId="{2E515545-9A49-40CD-8029-1B3D8A3D9D20}" type="presOf" srcId="{E7ADE490-75A5-4DE7-83A7-10A0A4EA5ECD}" destId="{C38A6C84-0D83-4823-A6C7-5D6461FDB7C0}" srcOrd="0" destOrd="0" presId="urn:microsoft.com/office/officeart/2005/8/layout/vProcess5"/>
    <dgm:cxn modelId="{B1434C4D-8098-48E8-A992-BF0714A887C5}" type="presOf" srcId="{E7ADE490-75A5-4DE7-83A7-10A0A4EA5ECD}" destId="{86553939-5282-4F19-BA88-7638B42443EC}" srcOrd="1" destOrd="0" presId="urn:microsoft.com/office/officeart/2005/8/layout/vProcess5"/>
    <dgm:cxn modelId="{83CDB270-9F80-47ED-BA2F-9C86DDEF4C7A}" srcId="{16F9FF0E-8700-477D-982C-928D01881A51}" destId="{8044DE0F-B4BA-4399-8CBA-FB0636450A8D}" srcOrd="5" destOrd="0" parTransId="{CF0E50EF-88C9-4B20-8F01-4390BF826EEB}" sibTransId="{0FDF82D3-B4CE-41C9-B3BB-ADDF493F8263}"/>
    <dgm:cxn modelId="{10D11388-16E0-47A1-B1CB-20901E753887}" srcId="{16F9FF0E-8700-477D-982C-928D01881A51}" destId="{19195B29-E7BC-4489-AAB0-6B01EF5F6A4A}" srcOrd="1" destOrd="0" parTransId="{D67B40BD-B18B-4967-BC4F-608CEF324A8F}" sibTransId="{E1DA8FDC-A109-492D-8C1E-3A182AC68BBC}"/>
    <dgm:cxn modelId="{4C48B98B-3D4E-4B41-BAC0-D8CE59E9613E}" type="presOf" srcId="{19195B29-E7BC-4489-AAB0-6B01EF5F6A4A}" destId="{048C639E-BFB2-43B2-85D7-796CC90F0106}" srcOrd="0" destOrd="0" presId="urn:microsoft.com/office/officeart/2005/8/layout/vProcess5"/>
    <dgm:cxn modelId="{0F837394-927C-4EEE-82FE-49D08D6CF837}" type="presOf" srcId="{16F9FF0E-8700-477D-982C-928D01881A51}" destId="{BB9E8FD7-921D-4BC1-BBF9-0D1F23E69C75}" srcOrd="0" destOrd="0" presId="urn:microsoft.com/office/officeart/2005/8/layout/vProcess5"/>
    <dgm:cxn modelId="{D32B4EAC-ED38-4D15-9846-01A77CD55874}" type="presOf" srcId="{9CD7F8B6-A5F5-42CF-A7E3-8CFEB26313EE}" destId="{D1C450F2-D802-429A-942F-A442FB7BD83B}" srcOrd="1" destOrd="0" presId="urn:microsoft.com/office/officeart/2005/8/layout/vProcess5"/>
    <dgm:cxn modelId="{ECE6DFB4-9120-433D-8694-C872D368D334}" type="presOf" srcId="{203A3766-8249-4772-AAEA-884D591CD4D1}" destId="{21BA9649-825D-4551-8491-95CC320E5130}" srcOrd="0" destOrd="0" presId="urn:microsoft.com/office/officeart/2005/8/layout/vProcess5"/>
    <dgm:cxn modelId="{63D7C7BA-BA1D-4211-B24E-55391A53EB5D}" type="presOf" srcId="{9EE3AA46-F3F6-4FA5-9616-2FFD7162DA6B}" destId="{2FF10AEA-C884-4317-B831-BE1CD25FB41F}" srcOrd="0" destOrd="0" presId="urn:microsoft.com/office/officeart/2005/8/layout/vProcess5"/>
    <dgm:cxn modelId="{AFD2C1C2-5BB8-4741-8FC1-F4B84BF955CD}" srcId="{16F9FF0E-8700-477D-982C-928D01881A51}" destId="{E7ADE490-75A5-4DE7-83A7-10A0A4EA5ECD}" srcOrd="2" destOrd="0" parTransId="{88E710E8-0925-4583-B812-D25303DF08CA}" sibTransId="{B4D12B39-EAE9-49A0-87E0-8B3CC8A0CF87}"/>
    <dgm:cxn modelId="{E75712CB-D70B-4CFE-A520-5D3762BF0063}" type="presOf" srcId="{337E11B6-F33B-427D-885E-89BFA50962E8}" destId="{53C483D7-BC8B-4DD2-BF8C-F70F95F72DD5}" srcOrd="0" destOrd="0" presId="urn:microsoft.com/office/officeart/2005/8/layout/vProcess5"/>
    <dgm:cxn modelId="{5CD6DECB-631D-4156-85F2-0235CDC70B59}" type="presOf" srcId="{9EE3AA46-F3F6-4FA5-9616-2FFD7162DA6B}" destId="{A2D61916-312B-4848-9DDC-049460B28FC2}" srcOrd="1" destOrd="0" presId="urn:microsoft.com/office/officeart/2005/8/layout/vProcess5"/>
    <dgm:cxn modelId="{4ADDC0D1-E0F2-4394-805F-CB6495D7D6D6}" type="presOf" srcId="{011D86C0-A8AB-4694-8D4D-B0782EF508EA}" destId="{CCDE36FE-6FF3-40AF-B67A-15CFAD8F4AE2}" srcOrd="0" destOrd="0" presId="urn:microsoft.com/office/officeart/2005/8/layout/vProcess5"/>
    <dgm:cxn modelId="{AA9D48DC-0323-45A2-BDDD-C7B7A0397E70}" srcId="{16F9FF0E-8700-477D-982C-928D01881A51}" destId="{203A3766-8249-4772-AAEA-884D591CD4D1}" srcOrd="3" destOrd="0" parTransId="{3B01F575-E50C-4B0C-A1A6-0DC31498EDEA}" sibTransId="{011D86C0-A8AB-4694-8D4D-B0782EF508EA}"/>
    <dgm:cxn modelId="{F85178DD-0975-4101-B60B-8B1529F1090E}" type="presOf" srcId="{9CD7F8B6-A5F5-42CF-A7E3-8CFEB26313EE}" destId="{6FBABF79-2173-42DD-BED7-601D45B32F01}" srcOrd="0" destOrd="0" presId="urn:microsoft.com/office/officeart/2005/8/layout/vProcess5"/>
    <dgm:cxn modelId="{3C07AFE4-22C5-49F1-BEEE-EAF4BE500A79}" srcId="{16F9FF0E-8700-477D-982C-928D01881A51}" destId="{9EE3AA46-F3F6-4FA5-9616-2FFD7162DA6B}" srcOrd="4" destOrd="0" parTransId="{51ED3DAD-4B3C-414F-A1BF-A1B7603C6017}" sibTransId="{8EC893A4-B31F-4A7C-9FE4-6F9ECFF929B0}"/>
    <dgm:cxn modelId="{ED7736E7-20BD-472E-AAB1-7D9E0446FF9F}" type="presOf" srcId="{E1DA8FDC-A109-492D-8C1E-3A182AC68BBC}" destId="{2A17DDB3-B9E4-41BA-BE95-2EE37FDE25E3}" srcOrd="0" destOrd="0" presId="urn:microsoft.com/office/officeart/2005/8/layout/vProcess5"/>
    <dgm:cxn modelId="{BDA0E6EA-4DAF-4552-9AC4-877A6939A308}" srcId="{16F9FF0E-8700-477D-982C-928D01881A51}" destId="{9CD7F8B6-A5F5-42CF-A7E3-8CFEB26313EE}" srcOrd="0" destOrd="0" parTransId="{AB969BB2-22EB-4BCD-8710-E1C03A35BA23}" sibTransId="{337E11B6-F33B-427D-885E-89BFA50962E8}"/>
    <dgm:cxn modelId="{6EAC0690-4092-45D4-8D33-F69718E106BE}" type="presParOf" srcId="{BB9E8FD7-921D-4BC1-BBF9-0D1F23E69C75}" destId="{F36A2039-542D-4E72-90C2-A52A034B85A2}" srcOrd="0" destOrd="0" presId="urn:microsoft.com/office/officeart/2005/8/layout/vProcess5"/>
    <dgm:cxn modelId="{4607E992-2D3F-4160-A491-650A5225E7FE}" type="presParOf" srcId="{BB9E8FD7-921D-4BC1-BBF9-0D1F23E69C75}" destId="{6FBABF79-2173-42DD-BED7-601D45B32F01}" srcOrd="1" destOrd="0" presId="urn:microsoft.com/office/officeart/2005/8/layout/vProcess5"/>
    <dgm:cxn modelId="{3117167A-1F6D-42D8-961B-C44FCCA2C615}" type="presParOf" srcId="{BB9E8FD7-921D-4BC1-BBF9-0D1F23E69C75}" destId="{048C639E-BFB2-43B2-85D7-796CC90F0106}" srcOrd="2" destOrd="0" presId="urn:microsoft.com/office/officeart/2005/8/layout/vProcess5"/>
    <dgm:cxn modelId="{5441B5AD-E811-40AD-93DB-F938E549AF5A}" type="presParOf" srcId="{BB9E8FD7-921D-4BC1-BBF9-0D1F23E69C75}" destId="{C38A6C84-0D83-4823-A6C7-5D6461FDB7C0}" srcOrd="3" destOrd="0" presId="urn:microsoft.com/office/officeart/2005/8/layout/vProcess5"/>
    <dgm:cxn modelId="{F24FE8B4-4246-42ED-8234-9FAB24D81337}" type="presParOf" srcId="{BB9E8FD7-921D-4BC1-BBF9-0D1F23E69C75}" destId="{21BA9649-825D-4551-8491-95CC320E5130}" srcOrd="4" destOrd="0" presId="urn:microsoft.com/office/officeart/2005/8/layout/vProcess5"/>
    <dgm:cxn modelId="{1379EA45-6CA4-4E61-806F-EAB641827742}" type="presParOf" srcId="{BB9E8FD7-921D-4BC1-BBF9-0D1F23E69C75}" destId="{2FF10AEA-C884-4317-B831-BE1CD25FB41F}" srcOrd="5" destOrd="0" presId="urn:microsoft.com/office/officeart/2005/8/layout/vProcess5"/>
    <dgm:cxn modelId="{FB6C2227-36F3-4139-B857-7B6C54EF2866}" type="presParOf" srcId="{BB9E8FD7-921D-4BC1-BBF9-0D1F23E69C75}" destId="{53C483D7-BC8B-4DD2-BF8C-F70F95F72DD5}" srcOrd="6" destOrd="0" presId="urn:microsoft.com/office/officeart/2005/8/layout/vProcess5"/>
    <dgm:cxn modelId="{E0C06EE0-A47A-4E32-B5F6-18FD243F2236}" type="presParOf" srcId="{BB9E8FD7-921D-4BC1-BBF9-0D1F23E69C75}" destId="{2A17DDB3-B9E4-41BA-BE95-2EE37FDE25E3}" srcOrd="7" destOrd="0" presId="urn:microsoft.com/office/officeart/2005/8/layout/vProcess5"/>
    <dgm:cxn modelId="{C7004DDC-00D8-4188-A9C5-5EB158554101}" type="presParOf" srcId="{BB9E8FD7-921D-4BC1-BBF9-0D1F23E69C75}" destId="{837D9D9A-EFF7-430C-A067-0CE1052C5D2C}" srcOrd="8" destOrd="0" presId="urn:microsoft.com/office/officeart/2005/8/layout/vProcess5"/>
    <dgm:cxn modelId="{F8B4B962-BEAD-4315-9564-40AC82CC7EED}" type="presParOf" srcId="{BB9E8FD7-921D-4BC1-BBF9-0D1F23E69C75}" destId="{CCDE36FE-6FF3-40AF-B67A-15CFAD8F4AE2}" srcOrd="9" destOrd="0" presId="urn:microsoft.com/office/officeart/2005/8/layout/vProcess5"/>
    <dgm:cxn modelId="{23B668C9-7121-409E-A06C-39B129E703E5}" type="presParOf" srcId="{BB9E8FD7-921D-4BC1-BBF9-0D1F23E69C75}" destId="{D1C450F2-D802-429A-942F-A442FB7BD83B}" srcOrd="10" destOrd="0" presId="urn:microsoft.com/office/officeart/2005/8/layout/vProcess5"/>
    <dgm:cxn modelId="{3D993C9A-A60A-446C-8C7A-22C7B07E6A27}" type="presParOf" srcId="{BB9E8FD7-921D-4BC1-BBF9-0D1F23E69C75}" destId="{161BC5A6-D50E-49BD-9911-2E1979049727}" srcOrd="11" destOrd="0" presId="urn:microsoft.com/office/officeart/2005/8/layout/vProcess5"/>
    <dgm:cxn modelId="{879DBCAE-D1D2-414B-A1D6-7D0CCA920BD0}" type="presParOf" srcId="{BB9E8FD7-921D-4BC1-BBF9-0D1F23E69C75}" destId="{86553939-5282-4F19-BA88-7638B42443EC}" srcOrd="12" destOrd="0" presId="urn:microsoft.com/office/officeart/2005/8/layout/vProcess5"/>
    <dgm:cxn modelId="{32C48613-6CFF-4BFF-93AD-33DC9F0CB5F2}" type="presParOf" srcId="{BB9E8FD7-921D-4BC1-BBF9-0D1F23E69C75}" destId="{05994FAB-AF1D-400F-A9C9-AB961780F3E5}" srcOrd="13" destOrd="0" presId="urn:microsoft.com/office/officeart/2005/8/layout/vProcess5"/>
    <dgm:cxn modelId="{9AFBF197-1205-44E2-B322-31B4651275BB}" type="presParOf" srcId="{BB9E8FD7-921D-4BC1-BBF9-0D1F23E69C75}" destId="{A2D61916-312B-4848-9DDC-049460B28FC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25D2E3-9CB9-4065-9542-D449A286038E}"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de-DE"/>
        </a:p>
      </dgm:t>
    </dgm:pt>
    <dgm:pt modelId="{DF9DF6DC-1B25-43BD-9AFB-41CAE49FC544}">
      <dgm:prSet phldrT="[Text]" custT="1"/>
      <dgm:spPr/>
      <dgm:t>
        <a:bodyPr/>
        <a:lstStyle/>
        <a:p>
          <a:r>
            <a:rPr lang="de-DE" sz="1200" dirty="0">
              <a:latin typeface="CorpoS" pitchFamily="2" charset="0"/>
            </a:rPr>
            <a:t>KWKG-Umlage</a:t>
          </a:r>
        </a:p>
        <a:p>
          <a:r>
            <a:rPr lang="de-DE" sz="1200" dirty="0">
              <a:latin typeface="CorpoS" pitchFamily="2" charset="0"/>
            </a:rPr>
            <a:t>Offshore-Netz-umlage </a:t>
          </a:r>
        </a:p>
      </dgm:t>
    </dgm:pt>
    <dgm:pt modelId="{75D98362-1E1C-4E7C-99C4-60C74F924813}" type="parTrans" cxnId="{DAA659F6-DEAD-4BB0-A68E-969F5DA01578}">
      <dgm:prSet/>
      <dgm:spPr/>
      <dgm:t>
        <a:bodyPr/>
        <a:lstStyle/>
        <a:p>
          <a:endParaRPr lang="de-DE"/>
        </a:p>
      </dgm:t>
    </dgm:pt>
    <dgm:pt modelId="{05642852-33D3-43ED-A1BB-7D4B1DE58442}" type="sibTrans" cxnId="{DAA659F6-DEAD-4BB0-A68E-969F5DA01578}">
      <dgm:prSet/>
      <dgm:spPr/>
      <dgm:t>
        <a:bodyPr/>
        <a:lstStyle/>
        <a:p>
          <a:endParaRPr lang="de-DE"/>
        </a:p>
      </dgm:t>
    </dgm:pt>
    <dgm:pt modelId="{1F076F7D-5EA5-435A-8113-AFBDC3E7D5B4}">
      <dgm:prSet phldrT="[Text]" custT="1"/>
      <dgm:spPr/>
      <dgm:t>
        <a:bodyPr vert="vert270"/>
        <a:lstStyle/>
        <a:p>
          <a:r>
            <a:rPr lang="de-DE" sz="1400" kern="1200" dirty="0">
              <a:latin typeface="CorpoS" pitchFamily="2" charset="0"/>
            </a:rPr>
            <a:t>Aktuell EnWG; </a:t>
          </a:r>
        </a:p>
        <a:p>
          <a:r>
            <a:rPr lang="de-DE" sz="1400" kern="1200" dirty="0">
              <a:latin typeface="CorpoS" pitchFamily="2" charset="0"/>
            </a:rPr>
            <a:t>ab 01.01.2023 im </a:t>
          </a:r>
          <a:r>
            <a:rPr lang="de-DE" sz="1400" kern="1200" dirty="0" err="1">
              <a:latin typeface="CorpoS" pitchFamily="2" charset="0"/>
            </a:rPr>
            <a:t>EnFG</a:t>
          </a:r>
          <a:r>
            <a:rPr lang="de-DE" sz="1000" kern="1200" dirty="0"/>
            <a:t> </a:t>
          </a:r>
        </a:p>
      </dgm:t>
    </dgm:pt>
    <dgm:pt modelId="{8F30EE34-DB93-4638-9584-04BCCAE10845}" type="parTrans" cxnId="{94C3CE54-69BB-449E-850B-F62F4AF3C076}">
      <dgm:prSet/>
      <dgm:spPr/>
      <dgm:t>
        <a:bodyPr/>
        <a:lstStyle/>
        <a:p>
          <a:endParaRPr lang="de-DE"/>
        </a:p>
      </dgm:t>
    </dgm:pt>
    <dgm:pt modelId="{B6BD90DB-FD45-4845-82D4-FFCE717E7907}" type="sibTrans" cxnId="{94C3CE54-69BB-449E-850B-F62F4AF3C076}">
      <dgm:prSet/>
      <dgm:spPr/>
      <dgm:t>
        <a:bodyPr/>
        <a:lstStyle/>
        <a:p>
          <a:endParaRPr lang="de-DE"/>
        </a:p>
      </dgm:t>
    </dgm:pt>
    <dgm:pt modelId="{74E79152-067D-4FDC-BEBC-13F8A4230311}">
      <dgm:prSet phldrT="[Text]" custT="1"/>
      <dgm:spPr/>
      <dgm:t>
        <a:bodyPr/>
        <a:lstStyle/>
        <a:p>
          <a:r>
            <a:rPr lang="de-DE" sz="1200" dirty="0">
              <a:latin typeface="CorpoS" pitchFamily="2" charset="0"/>
            </a:rPr>
            <a:t>Wasser-stoff-umlage</a:t>
          </a:r>
        </a:p>
        <a:p>
          <a:r>
            <a:rPr lang="de-DE" sz="1200" dirty="0">
              <a:latin typeface="CorpoS" pitchFamily="2" charset="0"/>
            </a:rPr>
            <a:t>ab 01.01.23</a:t>
          </a:r>
          <a:endParaRPr lang="de-DE" sz="1050" dirty="0">
            <a:latin typeface="CorpoS" pitchFamily="2" charset="0"/>
          </a:endParaRPr>
        </a:p>
      </dgm:t>
    </dgm:pt>
    <dgm:pt modelId="{10BEF5F4-FE16-4EF5-81F4-C1D4CAEBFB2E}" type="parTrans" cxnId="{A42662C8-9EAD-4C86-8AB3-D0296F14B6B9}">
      <dgm:prSet/>
      <dgm:spPr/>
      <dgm:t>
        <a:bodyPr/>
        <a:lstStyle/>
        <a:p>
          <a:endParaRPr lang="de-DE"/>
        </a:p>
      </dgm:t>
    </dgm:pt>
    <dgm:pt modelId="{8190EED8-AC73-4635-AC1F-3AE963098969}" type="sibTrans" cxnId="{A42662C8-9EAD-4C86-8AB3-D0296F14B6B9}">
      <dgm:prSet/>
      <dgm:spPr/>
      <dgm:t>
        <a:bodyPr/>
        <a:lstStyle/>
        <a:p>
          <a:endParaRPr lang="de-DE"/>
        </a:p>
      </dgm:t>
    </dgm:pt>
    <dgm:pt modelId="{5E4CA5CD-9DB0-4C68-8059-6D6ECCB0A792}">
      <dgm:prSet phldrT="[Text]" custT="1"/>
      <dgm:spPr/>
      <dgm:t>
        <a:bodyPr vert="vert270"/>
        <a:lstStyle/>
        <a:p>
          <a:r>
            <a:rPr lang="de-DE" sz="1400" kern="1200" dirty="0">
              <a:latin typeface="CorpoS" pitchFamily="2" charset="0"/>
              <a:ea typeface="+mn-ea"/>
              <a:cs typeface="+mn-cs"/>
            </a:rPr>
            <a:t>§ 118 EnWG</a:t>
          </a:r>
          <a:endParaRPr lang="de-DE" sz="1100" kern="1200" dirty="0"/>
        </a:p>
      </dgm:t>
    </dgm:pt>
    <dgm:pt modelId="{F7ABB6BC-9625-4623-844A-4D996E99DB6A}" type="parTrans" cxnId="{492EC53B-39FF-47F1-8D18-D8E1903D7548}">
      <dgm:prSet/>
      <dgm:spPr/>
      <dgm:t>
        <a:bodyPr/>
        <a:lstStyle/>
        <a:p>
          <a:endParaRPr lang="de-DE"/>
        </a:p>
      </dgm:t>
    </dgm:pt>
    <dgm:pt modelId="{7D6C9A2D-EDFD-4AC2-AF6A-EC36B6FFE68C}" type="sibTrans" cxnId="{492EC53B-39FF-47F1-8D18-D8E1903D7548}">
      <dgm:prSet/>
      <dgm:spPr/>
      <dgm:t>
        <a:bodyPr/>
        <a:lstStyle/>
        <a:p>
          <a:endParaRPr lang="de-DE"/>
        </a:p>
      </dgm:t>
    </dgm:pt>
    <dgm:pt modelId="{1A1A635C-FCB4-4D28-BA25-25987CE8BEB2}">
      <dgm:prSet phldrT="[Text]" custT="1"/>
      <dgm:spPr/>
      <dgm:t>
        <a:bodyPr/>
        <a:lstStyle/>
        <a:p>
          <a:r>
            <a:rPr lang="de-DE" sz="1200" dirty="0" err="1">
              <a:latin typeface="CorpoS" pitchFamily="2" charset="0"/>
            </a:rPr>
            <a:t>AblaV</a:t>
          </a:r>
          <a:r>
            <a:rPr lang="de-DE" sz="1200" dirty="0">
              <a:latin typeface="CorpoS" pitchFamily="2" charset="0"/>
            </a:rPr>
            <a:t>-Umlage</a:t>
          </a:r>
        </a:p>
        <a:p>
          <a:r>
            <a:rPr lang="de-DE" sz="1200" dirty="0">
              <a:latin typeface="CorpoS" pitchFamily="2" charset="0"/>
            </a:rPr>
            <a:t>bis 31.12.23</a:t>
          </a:r>
        </a:p>
      </dgm:t>
    </dgm:pt>
    <dgm:pt modelId="{FEED2EF4-1592-470B-B73E-C6E766D6A64C}" type="parTrans" cxnId="{B4C1E0EC-2E38-471D-A21D-5677E6CEE31E}">
      <dgm:prSet/>
      <dgm:spPr/>
      <dgm:t>
        <a:bodyPr/>
        <a:lstStyle/>
        <a:p>
          <a:endParaRPr lang="de-DE"/>
        </a:p>
      </dgm:t>
    </dgm:pt>
    <dgm:pt modelId="{D0FB62F1-15EE-4397-B95B-B841652AF87A}" type="sibTrans" cxnId="{B4C1E0EC-2E38-471D-A21D-5677E6CEE31E}">
      <dgm:prSet/>
      <dgm:spPr/>
      <dgm:t>
        <a:bodyPr/>
        <a:lstStyle/>
        <a:p>
          <a:endParaRPr lang="de-DE"/>
        </a:p>
      </dgm:t>
    </dgm:pt>
    <dgm:pt modelId="{8A9B5EC2-B01C-4F59-9A3E-4F6B9516AC8F}">
      <dgm:prSet phldrT="[Text]" custT="1"/>
      <dgm:spPr/>
      <dgm:t>
        <a:bodyPr vert="vert270"/>
        <a:lstStyle/>
        <a:p>
          <a:r>
            <a:rPr lang="de-DE" sz="1100" kern="1200" dirty="0">
              <a:latin typeface="CorpoS" pitchFamily="2" charset="0"/>
              <a:ea typeface="+mn-ea"/>
              <a:cs typeface="+mn-cs"/>
            </a:rPr>
            <a:t>Verordnung zu </a:t>
          </a:r>
          <a:r>
            <a:rPr lang="de-DE" sz="1100" kern="1200" dirty="0" err="1">
              <a:latin typeface="CorpoS" pitchFamily="2" charset="0"/>
              <a:ea typeface="+mn-ea"/>
              <a:cs typeface="+mn-cs"/>
            </a:rPr>
            <a:t>abschlatbaren</a:t>
          </a:r>
          <a:r>
            <a:rPr lang="de-DE" sz="1100" kern="1200" dirty="0">
              <a:latin typeface="CorpoS" pitchFamily="2" charset="0"/>
              <a:ea typeface="+mn-ea"/>
              <a:cs typeface="+mn-cs"/>
            </a:rPr>
            <a:t> Lasten</a:t>
          </a:r>
          <a:r>
            <a:rPr lang="de-DE" sz="1050" kern="1200" dirty="0">
              <a:latin typeface="CorpoS" pitchFamily="2" charset="0"/>
              <a:ea typeface="+mn-ea"/>
              <a:cs typeface="+mn-cs"/>
            </a:rPr>
            <a:t>)</a:t>
          </a:r>
        </a:p>
      </dgm:t>
    </dgm:pt>
    <dgm:pt modelId="{3DE0E031-2568-4176-B062-81999869382B}" type="parTrans" cxnId="{27814FF0-01E4-4943-BE24-318287259A7B}">
      <dgm:prSet/>
      <dgm:spPr/>
      <dgm:t>
        <a:bodyPr/>
        <a:lstStyle/>
        <a:p>
          <a:endParaRPr lang="de-DE"/>
        </a:p>
      </dgm:t>
    </dgm:pt>
    <dgm:pt modelId="{94ED0536-6DA5-42A2-A174-73A39A1C57E3}" type="sibTrans" cxnId="{27814FF0-01E4-4943-BE24-318287259A7B}">
      <dgm:prSet/>
      <dgm:spPr/>
      <dgm:t>
        <a:bodyPr/>
        <a:lstStyle/>
        <a:p>
          <a:endParaRPr lang="de-DE"/>
        </a:p>
      </dgm:t>
    </dgm:pt>
    <dgm:pt modelId="{C97F827F-953F-41AA-9F3C-241008272BD2}">
      <dgm:prSet phldrT="[Text]" custT="1"/>
      <dgm:spPr/>
      <dgm:t>
        <a:bodyPr/>
        <a:lstStyle/>
        <a:p>
          <a:r>
            <a:rPr lang="de-DE" sz="1400" dirty="0">
              <a:latin typeface="CorpoS" pitchFamily="2" charset="0"/>
            </a:rPr>
            <a:t>Konzessions-abgabe </a:t>
          </a:r>
        </a:p>
      </dgm:t>
    </dgm:pt>
    <dgm:pt modelId="{1BC7D13A-FCC9-4F7C-9A8F-62CA180525AD}" type="parTrans" cxnId="{A6F68B6F-E6AE-4C23-891B-A3698363CB51}">
      <dgm:prSet/>
      <dgm:spPr/>
      <dgm:t>
        <a:bodyPr/>
        <a:lstStyle/>
        <a:p>
          <a:endParaRPr lang="de-DE"/>
        </a:p>
      </dgm:t>
    </dgm:pt>
    <dgm:pt modelId="{DEA60E80-B4B0-46EF-9AEF-99DC6D79C763}" type="sibTrans" cxnId="{A6F68B6F-E6AE-4C23-891B-A3698363CB51}">
      <dgm:prSet/>
      <dgm:spPr/>
      <dgm:t>
        <a:bodyPr/>
        <a:lstStyle/>
        <a:p>
          <a:endParaRPr lang="de-DE"/>
        </a:p>
      </dgm:t>
    </dgm:pt>
    <dgm:pt modelId="{17EF2611-9F98-49CB-A5D3-E970ED527495}">
      <dgm:prSet phldrT="[Text]" custT="1"/>
      <dgm:spPr/>
      <dgm:t>
        <a:bodyPr/>
        <a:lstStyle/>
        <a:p>
          <a:r>
            <a:rPr lang="de-DE" sz="1400" dirty="0">
              <a:latin typeface="CorpoS" pitchFamily="2" charset="0"/>
            </a:rPr>
            <a:t>§ 19-Strom-NEV-Umlage</a:t>
          </a:r>
        </a:p>
      </dgm:t>
    </dgm:pt>
    <dgm:pt modelId="{CC779E8D-7683-493F-93FF-47AE512EFE56}" type="parTrans" cxnId="{01D2AABA-13B2-4718-B9D4-AF8C8F30D9CF}">
      <dgm:prSet/>
      <dgm:spPr/>
      <dgm:t>
        <a:bodyPr/>
        <a:lstStyle/>
        <a:p>
          <a:endParaRPr lang="de-DE"/>
        </a:p>
      </dgm:t>
    </dgm:pt>
    <dgm:pt modelId="{96748EB7-C4F0-4664-ACF9-B89898A18E36}" type="sibTrans" cxnId="{01D2AABA-13B2-4718-B9D4-AF8C8F30D9CF}">
      <dgm:prSet/>
      <dgm:spPr/>
      <dgm:t>
        <a:bodyPr/>
        <a:lstStyle/>
        <a:p>
          <a:endParaRPr lang="de-DE"/>
        </a:p>
      </dgm:t>
    </dgm:pt>
    <dgm:pt modelId="{D073B9A7-4DD4-44B6-94E3-F8516008788C}">
      <dgm:prSet phldrT="[Text]"/>
      <dgm:spPr/>
      <dgm:t>
        <a:bodyPr vert="vert270"/>
        <a:lstStyle/>
        <a:p>
          <a:r>
            <a:rPr lang="de-DE" dirty="0">
              <a:latin typeface="CorpoS" pitchFamily="2" charset="0"/>
            </a:rPr>
            <a:t>Stromnetzentgeltverordnung</a:t>
          </a:r>
          <a:endParaRPr lang="de-DE" dirty="0"/>
        </a:p>
      </dgm:t>
    </dgm:pt>
    <dgm:pt modelId="{13D34092-6B86-403A-95E5-9290F2787C78}" type="parTrans" cxnId="{7E90C26A-D595-4B6B-AA45-C9AAD3DE6AE6}">
      <dgm:prSet/>
      <dgm:spPr/>
      <dgm:t>
        <a:bodyPr/>
        <a:lstStyle/>
        <a:p>
          <a:endParaRPr lang="de-DE"/>
        </a:p>
      </dgm:t>
    </dgm:pt>
    <dgm:pt modelId="{6199D599-E3FD-400F-A7D6-E68DB924AC34}" type="sibTrans" cxnId="{7E90C26A-D595-4B6B-AA45-C9AAD3DE6AE6}">
      <dgm:prSet/>
      <dgm:spPr/>
      <dgm:t>
        <a:bodyPr/>
        <a:lstStyle/>
        <a:p>
          <a:endParaRPr lang="de-DE"/>
        </a:p>
      </dgm:t>
    </dgm:pt>
    <dgm:pt modelId="{5891E36B-6D77-497F-9AD7-E9A5F68DA290}">
      <dgm:prSet phldrT="[Text]" custT="1"/>
      <dgm:spPr/>
      <dgm:t>
        <a:bodyPr vert="vert270"/>
        <a:lstStyle/>
        <a:p>
          <a:r>
            <a:rPr lang="de-DE" sz="1400" kern="1200" dirty="0"/>
            <a:t>Konzessionsabgabenverordnung</a:t>
          </a:r>
          <a:endParaRPr lang="de-DE" sz="800" kern="1200" dirty="0"/>
        </a:p>
      </dgm:t>
    </dgm:pt>
    <dgm:pt modelId="{69920BD7-0C37-4D9E-AE4F-DF185E0BBE09}" type="sibTrans" cxnId="{50148B3E-14EF-4379-A676-D87B804E6EA5}">
      <dgm:prSet/>
      <dgm:spPr/>
      <dgm:t>
        <a:bodyPr/>
        <a:lstStyle/>
        <a:p>
          <a:endParaRPr lang="de-DE"/>
        </a:p>
      </dgm:t>
    </dgm:pt>
    <dgm:pt modelId="{41E1A42E-A471-494E-8C8F-BB8261F4111C}" type="parTrans" cxnId="{50148B3E-14EF-4379-A676-D87B804E6EA5}">
      <dgm:prSet/>
      <dgm:spPr/>
      <dgm:t>
        <a:bodyPr/>
        <a:lstStyle/>
        <a:p>
          <a:endParaRPr lang="de-DE"/>
        </a:p>
      </dgm:t>
    </dgm:pt>
    <dgm:pt modelId="{9CD2BF5F-F729-4933-9279-2BE39F546296}" type="pres">
      <dgm:prSet presAssocID="{D625D2E3-9CB9-4065-9542-D449A286038E}" presName="theList" presStyleCnt="0">
        <dgm:presLayoutVars>
          <dgm:dir/>
          <dgm:animLvl val="lvl"/>
          <dgm:resizeHandles val="exact"/>
        </dgm:presLayoutVars>
      </dgm:prSet>
      <dgm:spPr/>
    </dgm:pt>
    <dgm:pt modelId="{E84EC1DE-0EDC-4064-B1CC-5467AB240F9C}" type="pres">
      <dgm:prSet presAssocID="{DF9DF6DC-1B25-43BD-9AFB-41CAE49FC544}" presName="compNode" presStyleCnt="0"/>
      <dgm:spPr/>
    </dgm:pt>
    <dgm:pt modelId="{4EF8F2E8-8440-4470-92C1-865BD6D24BC7}" type="pres">
      <dgm:prSet presAssocID="{DF9DF6DC-1B25-43BD-9AFB-41CAE49FC544}" presName="aNode" presStyleLbl="bgShp" presStyleIdx="0" presStyleCnt="5" custLinFactNeighborX="-126" custLinFactNeighborY="-26"/>
      <dgm:spPr/>
    </dgm:pt>
    <dgm:pt modelId="{DBD522DC-54BC-47AA-9CA5-CB5D97BC8EBA}" type="pres">
      <dgm:prSet presAssocID="{DF9DF6DC-1B25-43BD-9AFB-41CAE49FC544}" presName="textNode" presStyleLbl="bgShp" presStyleIdx="0" presStyleCnt="5"/>
      <dgm:spPr/>
    </dgm:pt>
    <dgm:pt modelId="{0A3930AD-99ED-421A-BDAA-E2F7FD954330}" type="pres">
      <dgm:prSet presAssocID="{DF9DF6DC-1B25-43BD-9AFB-41CAE49FC544}" presName="compChildNode" presStyleCnt="0"/>
      <dgm:spPr/>
    </dgm:pt>
    <dgm:pt modelId="{A4DB1320-F249-441F-97BC-E619928DF099}" type="pres">
      <dgm:prSet presAssocID="{DF9DF6DC-1B25-43BD-9AFB-41CAE49FC544}" presName="theInnerList" presStyleCnt="0"/>
      <dgm:spPr/>
    </dgm:pt>
    <dgm:pt modelId="{7CFB1EC5-EBF0-482B-B978-04ABEF088691}" type="pres">
      <dgm:prSet presAssocID="{1F076F7D-5EA5-435A-8113-AFBDC3E7D5B4}" presName="childNode" presStyleLbl="node1" presStyleIdx="0" presStyleCnt="5" custLinFactNeighborX="1075" custLinFactNeighborY="27">
        <dgm:presLayoutVars>
          <dgm:bulletEnabled val="1"/>
        </dgm:presLayoutVars>
      </dgm:prSet>
      <dgm:spPr/>
    </dgm:pt>
    <dgm:pt modelId="{098DB919-BEAC-412D-A423-B87849C73D3E}" type="pres">
      <dgm:prSet presAssocID="{DF9DF6DC-1B25-43BD-9AFB-41CAE49FC544}" presName="aSpace" presStyleCnt="0"/>
      <dgm:spPr/>
    </dgm:pt>
    <dgm:pt modelId="{56172028-CF14-4350-92C7-9F46E13EBBDC}" type="pres">
      <dgm:prSet presAssocID="{74E79152-067D-4FDC-BEBC-13F8A4230311}" presName="compNode" presStyleCnt="0"/>
      <dgm:spPr/>
    </dgm:pt>
    <dgm:pt modelId="{8CA9F69A-777B-4B09-A323-886790CF5256}" type="pres">
      <dgm:prSet presAssocID="{74E79152-067D-4FDC-BEBC-13F8A4230311}" presName="aNode" presStyleLbl="bgShp" presStyleIdx="1" presStyleCnt="5"/>
      <dgm:spPr/>
    </dgm:pt>
    <dgm:pt modelId="{4B2C6568-E3DC-4BA3-B35D-B851F9E293DF}" type="pres">
      <dgm:prSet presAssocID="{74E79152-067D-4FDC-BEBC-13F8A4230311}" presName="textNode" presStyleLbl="bgShp" presStyleIdx="1" presStyleCnt="5"/>
      <dgm:spPr/>
    </dgm:pt>
    <dgm:pt modelId="{B7B18A10-91E7-4766-87CD-C11AF5C22804}" type="pres">
      <dgm:prSet presAssocID="{74E79152-067D-4FDC-BEBC-13F8A4230311}" presName="compChildNode" presStyleCnt="0"/>
      <dgm:spPr/>
    </dgm:pt>
    <dgm:pt modelId="{8046BEFD-F6A4-435D-8D92-8F3A57F279FA}" type="pres">
      <dgm:prSet presAssocID="{74E79152-067D-4FDC-BEBC-13F8A4230311}" presName="theInnerList" presStyleCnt="0"/>
      <dgm:spPr/>
    </dgm:pt>
    <dgm:pt modelId="{2FD06283-F01C-40B6-8AC4-05BDA7C1BCF8}" type="pres">
      <dgm:prSet presAssocID="{5E4CA5CD-9DB0-4C68-8059-6D6ECCB0A792}" presName="childNode" presStyleLbl="node1" presStyleIdx="1" presStyleCnt="5">
        <dgm:presLayoutVars>
          <dgm:bulletEnabled val="1"/>
        </dgm:presLayoutVars>
      </dgm:prSet>
      <dgm:spPr/>
    </dgm:pt>
    <dgm:pt modelId="{5248F0B9-6A31-423E-B39A-4A149FA73500}" type="pres">
      <dgm:prSet presAssocID="{74E79152-067D-4FDC-BEBC-13F8A4230311}" presName="aSpace" presStyleCnt="0"/>
      <dgm:spPr/>
    </dgm:pt>
    <dgm:pt modelId="{3D729099-BDCD-4C57-8E32-705EA5BEA155}" type="pres">
      <dgm:prSet presAssocID="{17EF2611-9F98-49CB-A5D3-E970ED527495}" presName="compNode" presStyleCnt="0"/>
      <dgm:spPr/>
    </dgm:pt>
    <dgm:pt modelId="{06E2D4A9-6B16-401D-8EB6-E5338F71F663}" type="pres">
      <dgm:prSet presAssocID="{17EF2611-9F98-49CB-A5D3-E970ED527495}" presName="aNode" presStyleLbl="bgShp" presStyleIdx="2" presStyleCnt="5"/>
      <dgm:spPr/>
    </dgm:pt>
    <dgm:pt modelId="{C1F86151-79F7-465D-909E-4482105847F9}" type="pres">
      <dgm:prSet presAssocID="{17EF2611-9F98-49CB-A5D3-E970ED527495}" presName="textNode" presStyleLbl="bgShp" presStyleIdx="2" presStyleCnt="5"/>
      <dgm:spPr/>
    </dgm:pt>
    <dgm:pt modelId="{D7C4FDAA-888A-406D-837F-185D5BA272B1}" type="pres">
      <dgm:prSet presAssocID="{17EF2611-9F98-49CB-A5D3-E970ED527495}" presName="compChildNode" presStyleCnt="0"/>
      <dgm:spPr/>
    </dgm:pt>
    <dgm:pt modelId="{64C9B920-F1E2-4E33-8EAC-1DA95357651C}" type="pres">
      <dgm:prSet presAssocID="{17EF2611-9F98-49CB-A5D3-E970ED527495}" presName="theInnerList" presStyleCnt="0"/>
      <dgm:spPr/>
    </dgm:pt>
    <dgm:pt modelId="{FB2E3EBA-043E-481A-B143-35944FFB22B9}" type="pres">
      <dgm:prSet presAssocID="{D073B9A7-4DD4-44B6-94E3-F8516008788C}" presName="childNode" presStyleLbl="node1" presStyleIdx="2" presStyleCnt="5">
        <dgm:presLayoutVars>
          <dgm:bulletEnabled val="1"/>
        </dgm:presLayoutVars>
      </dgm:prSet>
      <dgm:spPr/>
    </dgm:pt>
    <dgm:pt modelId="{FFA0C82A-97FA-4664-9255-B79E35651F52}" type="pres">
      <dgm:prSet presAssocID="{17EF2611-9F98-49CB-A5D3-E970ED527495}" presName="aSpace" presStyleCnt="0"/>
      <dgm:spPr/>
    </dgm:pt>
    <dgm:pt modelId="{ECFB936D-AE6B-4049-957D-8905E2827010}" type="pres">
      <dgm:prSet presAssocID="{1A1A635C-FCB4-4D28-BA25-25987CE8BEB2}" presName="compNode" presStyleCnt="0"/>
      <dgm:spPr/>
    </dgm:pt>
    <dgm:pt modelId="{24A7A244-A032-49CD-8941-2B3610594458}" type="pres">
      <dgm:prSet presAssocID="{1A1A635C-FCB4-4D28-BA25-25987CE8BEB2}" presName="aNode" presStyleLbl="bgShp" presStyleIdx="3" presStyleCnt="5"/>
      <dgm:spPr/>
    </dgm:pt>
    <dgm:pt modelId="{49D807DA-7420-414C-B19C-BF7C5A204DA6}" type="pres">
      <dgm:prSet presAssocID="{1A1A635C-FCB4-4D28-BA25-25987CE8BEB2}" presName="textNode" presStyleLbl="bgShp" presStyleIdx="3" presStyleCnt="5"/>
      <dgm:spPr/>
    </dgm:pt>
    <dgm:pt modelId="{6F8CA518-799F-47E7-B0A5-ADCB2402E93B}" type="pres">
      <dgm:prSet presAssocID="{1A1A635C-FCB4-4D28-BA25-25987CE8BEB2}" presName="compChildNode" presStyleCnt="0"/>
      <dgm:spPr/>
    </dgm:pt>
    <dgm:pt modelId="{F52D0DC3-19EE-42C8-ACE7-5D192D6E8475}" type="pres">
      <dgm:prSet presAssocID="{1A1A635C-FCB4-4D28-BA25-25987CE8BEB2}" presName="theInnerList" presStyleCnt="0"/>
      <dgm:spPr/>
    </dgm:pt>
    <dgm:pt modelId="{595E8D88-7686-4AD4-AC1E-5D23FBEBF73A}" type="pres">
      <dgm:prSet presAssocID="{8A9B5EC2-B01C-4F59-9A3E-4F6B9516AC8F}" presName="childNode" presStyleLbl="node1" presStyleIdx="3" presStyleCnt="5" custLinFactNeighborX="4034" custLinFactNeighborY="70">
        <dgm:presLayoutVars>
          <dgm:bulletEnabled val="1"/>
        </dgm:presLayoutVars>
      </dgm:prSet>
      <dgm:spPr/>
    </dgm:pt>
    <dgm:pt modelId="{5012F753-86C3-4372-B700-F46E07CE4DD0}" type="pres">
      <dgm:prSet presAssocID="{1A1A635C-FCB4-4D28-BA25-25987CE8BEB2}" presName="aSpace" presStyleCnt="0"/>
      <dgm:spPr/>
    </dgm:pt>
    <dgm:pt modelId="{195FD372-9BDB-43E5-8664-86B44B52A84F}" type="pres">
      <dgm:prSet presAssocID="{C97F827F-953F-41AA-9F3C-241008272BD2}" presName="compNode" presStyleCnt="0"/>
      <dgm:spPr/>
    </dgm:pt>
    <dgm:pt modelId="{0EF29AEE-A4ED-4888-B325-01A27D6B8F92}" type="pres">
      <dgm:prSet presAssocID="{C97F827F-953F-41AA-9F3C-241008272BD2}" presName="aNode" presStyleLbl="bgShp" presStyleIdx="4" presStyleCnt="5"/>
      <dgm:spPr/>
    </dgm:pt>
    <dgm:pt modelId="{90A08FA2-CEA1-40E1-8745-A6E8A7AA1F05}" type="pres">
      <dgm:prSet presAssocID="{C97F827F-953F-41AA-9F3C-241008272BD2}" presName="textNode" presStyleLbl="bgShp" presStyleIdx="4" presStyleCnt="5"/>
      <dgm:spPr/>
    </dgm:pt>
    <dgm:pt modelId="{4517E020-EF53-41AC-9CA5-F7355D8FB838}" type="pres">
      <dgm:prSet presAssocID="{C97F827F-953F-41AA-9F3C-241008272BD2}" presName="compChildNode" presStyleCnt="0"/>
      <dgm:spPr/>
    </dgm:pt>
    <dgm:pt modelId="{26D3F9D2-47AA-4AED-BD71-621AD5FC2958}" type="pres">
      <dgm:prSet presAssocID="{C97F827F-953F-41AA-9F3C-241008272BD2}" presName="theInnerList" presStyleCnt="0"/>
      <dgm:spPr/>
    </dgm:pt>
    <dgm:pt modelId="{B8030B8C-9F07-4D44-9F50-DF80F05E8199}" type="pres">
      <dgm:prSet presAssocID="{5891E36B-6D77-497F-9AD7-E9A5F68DA290}" presName="childNode" presStyleLbl="node1" presStyleIdx="4" presStyleCnt="5">
        <dgm:presLayoutVars>
          <dgm:bulletEnabled val="1"/>
        </dgm:presLayoutVars>
      </dgm:prSet>
      <dgm:spPr/>
    </dgm:pt>
  </dgm:ptLst>
  <dgm:cxnLst>
    <dgm:cxn modelId="{D236F408-0E4F-43FD-8AA9-65543669557A}" type="presOf" srcId="{DF9DF6DC-1B25-43BD-9AFB-41CAE49FC544}" destId="{4EF8F2E8-8440-4470-92C1-865BD6D24BC7}" srcOrd="0" destOrd="0" presId="urn:microsoft.com/office/officeart/2005/8/layout/lProcess2"/>
    <dgm:cxn modelId="{7DAF3C26-4701-4524-9966-89FBE46C2891}" type="presOf" srcId="{D625D2E3-9CB9-4065-9542-D449A286038E}" destId="{9CD2BF5F-F729-4933-9279-2BE39F546296}" srcOrd="0" destOrd="0" presId="urn:microsoft.com/office/officeart/2005/8/layout/lProcess2"/>
    <dgm:cxn modelId="{EBBE6735-390E-43DF-99E9-5A655CDF3992}" type="presOf" srcId="{1F076F7D-5EA5-435A-8113-AFBDC3E7D5B4}" destId="{7CFB1EC5-EBF0-482B-B978-04ABEF088691}" srcOrd="0" destOrd="0" presId="urn:microsoft.com/office/officeart/2005/8/layout/lProcess2"/>
    <dgm:cxn modelId="{B65E1F3A-F607-4824-934C-07B4B0916F24}" type="presOf" srcId="{74E79152-067D-4FDC-BEBC-13F8A4230311}" destId="{8CA9F69A-777B-4B09-A323-886790CF5256}" srcOrd="0" destOrd="0" presId="urn:microsoft.com/office/officeart/2005/8/layout/lProcess2"/>
    <dgm:cxn modelId="{492EC53B-39FF-47F1-8D18-D8E1903D7548}" srcId="{74E79152-067D-4FDC-BEBC-13F8A4230311}" destId="{5E4CA5CD-9DB0-4C68-8059-6D6ECCB0A792}" srcOrd="0" destOrd="0" parTransId="{F7ABB6BC-9625-4623-844A-4D996E99DB6A}" sibTransId="{7D6C9A2D-EDFD-4AC2-AF6A-EC36B6FFE68C}"/>
    <dgm:cxn modelId="{50148B3E-14EF-4379-A676-D87B804E6EA5}" srcId="{C97F827F-953F-41AA-9F3C-241008272BD2}" destId="{5891E36B-6D77-497F-9AD7-E9A5F68DA290}" srcOrd="0" destOrd="0" parTransId="{41E1A42E-A471-494E-8C8F-BB8261F4111C}" sibTransId="{69920BD7-0C37-4D9E-AE4F-DF185E0BBE09}"/>
    <dgm:cxn modelId="{7E90C26A-D595-4B6B-AA45-C9AAD3DE6AE6}" srcId="{17EF2611-9F98-49CB-A5D3-E970ED527495}" destId="{D073B9A7-4DD4-44B6-94E3-F8516008788C}" srcOrd="0" destOrd="0" parTransId="{13D34092-6B86-403A-95E5-9290F2787C78}" sibTransId="{6199D599-E3FD-400F-A7D6-E68DB924AC34}"/>
    <dgm:cxn modelId="{A6F68B6F-E6AE-4C23-891B-A3698363CB51}" srcId="{D625D2E3-9CB9-4065-9542-D449A286038E}" destId="{C97F827F-953F-41AA-9F3C-241008272BD2}" srcOrd="4" destOrd="0" parTransId="{1BC7D13A-FCC9-4F7C-9A8F-62CA180525AD}" sibTransId="{DEA60E80-B4B0-46EF-9AEF-99DC6D79C763}"/>
    <dgm:cxn modelId="{116E2C73-49FC-4C7C-BEAC-70B6C5D9AE5D}" type="presOf" srcId="{C97F827F-953F-41AA-9F3C-241008272BD2}" destId="{90A08FA2-CEA1-40E1-8745-A6E8A7AA1F05}" srcOrd="1" destOrd="0" presId="urn:microsoft.com/office/officeart/2005/8/layout/lProcess2"/>
    <dgm:cxn modelId="{94C3CE54-69BB-449E-850B-F62F4AF3C076}" srcId="{DF9DF6DC-1B25-43BD-9AFB-41CAE49FC544}" destId="{1F076F7D-5EA5-435A-8113-AFBDC3E7D5B4}" srcOrd="0" destOrd="0" parTransId="{8F30EE34-DB93-4638-9584-04BCCAE10845}" sibTransId="{B6BD90DB-FD45-4845-82D4-FFCE717E7907}"/>
    <dgm:cxn modelId="{ED979955-7F7A-47ED-B9FD-A8B1994739F1}" type="presOf" srcId="{5891E36B-6D77-497F-9AD7-E9A5F68DA290}" destId="{B8030B8C-9F07-4D44-9F50-DF80F05E8199}" srcOrd="0" destOrd="0" presId="urn:microsoft.com/office/officeart/2005/8/layout/lProcess2"/>
    <dgm:cxn modelId="{22256682-64AD-4C5B-8091-13DF1155CD2D}" type="presOf" srcId="{D073B9A7-4DD4-44B6-94E3-F8516008788C}" destId="{FB2E3EBA-043E-481A-B143-35944FFB22B9}" srcOrd="0" destOrd="0" presId="urn:microsoft.com/office/officeart/2005/8/layout/lProcess2"/>
    <dgm:cxn modelId="{68D16F88-3E38-4964-8A31-282CF7A51F17}" type="presOf" srcId="{17EF2611-9F98-49CB-A5D3-E970ED527495}" destId="{06E2D4A9-6B16-401D-8EB6-E5338F71F663}" srcOrd="0" destOrd="0" presId="urn:microsoft.com/office/officeart/2005/8/layout/lProcess2"/>
    <dgm:cxn modelId="{8AAC648F-2C3D-4938-B3FD-791D56A135B3}" type="presOf" srcId="{5E4CA5CD-9DB0-4C68-8059-6D6ECCB0A792}" destId="{2FD06283-F01C-40B6-8AC4-05BDA7C1BCF8}" srcOrd="0" destOrd="0" presId="urn:microsoft.com/office/officeart/2005/8/layout/lProcess2"/>
    <dgm:cxn modelId="{9A209A90-E365-495E-84E0-0498B6CF3D53}" type="presOf" srcId="{C97F827F-953F-41AA-9F3C-241008272BD2}" destId="{0EF29AEE-A4ED-4888-B325-01A27D6B8F92}" srcOrd="0" destOrd="0" presId="urn:microsoft.com/office/officeart/2005/8/layout/lProcess2"/>
    <dgm:cxn modelId="{B9E47998-9F77-4F02-B6D0-F3457272AB75}" type="presOf" srcId="{74E79152-067D-4FDC-BEBC-13F8A4230311}" destId="{4B2C6568-E3DC-4BA3-B35D-B851F9E293DF}" srcOrd="1" destOrd="0" presId="urn:microsoft.com/office/officeart/2005/8/layout/lProcess2"/>
    <dgm:cxn modelId="{7B66E599-A9EB-4996-BFD2-35ED2C2B8E73}" type="presOf" srcId="{17EF2611-9F98-49CB-A5D3-E970ED527495}" destId="{C1F86151-79F7-465D-909E-4482105847F9}" srcOrd="1" destOrd="0" presId="urn:microsoft.com/office/officeart/2005/8/layout/lProcess2"/>
    <dgm:cxn modelId="{AF68619D-A31F-4729-A5A2-C1036989A47F}" type="presOf" srcId="{1A1A635C-FCB4-4D28-BA25-25987CE8BEB2}" destId="{49D807DA-7420-414C-B19C-BF7C5A204DA6}" srcOrd="1" destOrd="0" presId="urn:microsoft.com/office/officeart/2005/8/layout/lProcess2"/>
    <dgm:cxn modelId="{01D2AABA-13B2-4718-B9D4-AF8C8F30D9CF}" srcId="{D625D2E3-9CB9-4065-9542-D449A286038E}" destId="{17EF2611-9F98-49CB-A5D3-E970ED527495}" srcOrd="2" destOrd="0" parTransId="{CC779E8D-7683-493F-93FF-47AE512EFE56}" sibTransId="{96748EB7-C4F0-4664-ACF9-B89898A18E36}"/>
    <dgm:cxn modelId="{A42662C8-9EAD-4C86-8AB3-D0296F14B6B9}" srcId="{D625D2E3-9CB9-4065-9542-D449A286038E}" destId="{74E79152-067D-4FDC-BEBC-13F8A4230311}" srcOrd="1" destOrd="0" parTransId="{10BEF5F4-FE16-4EF5-81F4-C1D4CAEBFB2E}" sibTransId="{8190EED8-AC73-4635-AC1F-3AE963098969}"/>
    <dgm:cxn modelId="{ABDA68D4-73DA-480E-ACF1-97566657F61E}" type="presOf" srcId="{8A9B5EC2-B01C-4F59-9A3E-4F6B9516AC8F}" destId="{595E8D88-7686-4AD4-AC1E-5D23FBEBF73A}" srcOrd="0" destOrd="0" presId="urn:microsoft.com/office/officeart/2005/8/layout/lProcess2"/>
    <dgm:cxn modelId="{A8D584DC-D28C-4578-9AAB-6400A1D3A595}" type="presOf" srcId="{DF9DF6DC-1B25-43BD-9AFB-41CAE49FC544}" destId="{DBD522DC-54BC-47AA-9CA5-CB5D97BC8EBA}" srcOrd="1" destOrd="0" presId="urn:microsoft.com/office/officeart/2005/8/layout/lProcess2"/>
    <dgm:cxn modelId="{B4C1E0EC-2E38-471D-A21D-5677E6CEE31E}" srcId="{D625D2E3-9CB9-4065-9542-D449A286038E}" destId="{1A1A635C-FCB4-4D28-BA25-25987CE8BEB2}" srcOrd="3" destOrd="0" parTransId="{FEED2EF4-1592-470B-B73E-C6E766D6A64C}" sibTransId="{D0FB62F1-15EE-4397-B95B-B841652AF87A}"/>
    <dgm:cxn modelId="{27814FF0-01E4-4943-BE24-318287259A7B}" srcId="{1A1A635C-FCB4-4D28-BA25-25987CE8BEB2}" destId="{8A9B5EC2-B01C-4F59-9A3E-4F6B9516AC8F}" srcOrd="0" destOrd="0" parTransId="{3DE0E031-2568-4176-B062-81999869382B}" sibTransId="{94ED0536-6DA5-42A2-A174-73A39A1C57E3}"/>
    <dgm:cxn modelId="{DD4989F2-FA20-406C-AC78-4364BB44737F}" type="presOf" srcId="{1A1A635C-FCB4-4D28-BA25-25987CE8BEB2}" destId="{24A7A244-A032-49CD-8941-2B3610594458}" srcOrd="0" destOrd="0" presId="urn:microsoft.com/office/officeart/2005/8/layout/lProcess2"/>
    <dgm:cxn modelId="{DAA659F6-DEAD-4BB0-A68E-969F5DA01578}" srcId="{D625D2E3-9CB9-4065-9542-D449A286038E}" destId="{DF9DF6DC-1B25-43BD-9AFB-41CAE49FC544}" srcOrd="0" destOrd="0" parTransId="{75D98362-1E1C-4E7C-99C4-60C74F924813}" sibTransId="{05642852-33D3-43ED-A1BB-7D4B1DE58442}"/>
    <dgm:cxn modelId="{6B533CAB-0243-4E54-94BA-939E46FC1816}" type="presParOf" srcId="{9CD2BF5F-F729-4933-9279-2BE39F546296}" destId="{E84EC1DE-0EDC-4064-B1CC-5467AB240F9C}" srcOrd="0" destOrd="0" presId="urn:microsoft.com/office/officeart/2005/8/layout/lProcess2"/>
    <dgm:cxn modelId="{956723C2-056E-418B-807E-69E499B9BB07}" type="presParOf" srcId="{E84EC1DE-0EDC-4064-B1CC-5467AB240F9C}" destId="{4EF8F2E8-8440-4470-92C1-865BD6D24BC7}" srcOrd="0" destOrd="0" presId="urn:microsoft.com/office/officeart/2005/8/layout/lProcess2"/>
    <dgm:cxn modelId="{3E48B52A-2AD9-4CF1-B075-345DB2A08F75}" type="presParOf" srcId="{E84EC1DE-0EDC-4064-B1CC-5467AB240F9C}" destId="{DBD522DC-54BC-47AA-9CA5-CB5D97BC8EBA}" srcOrd="1" destOrd="0" presId="urn:microsoft.com/office/officeart/2005/8/layout/lProcess2"/>
    <dgm:cxn modelId="{4D9E39BA-96E1-462B-AFE0-1FD14AF9427A}" type="presParOf" srcId="{E84EC1DE-0EDC-4064-B1CC-5467AB240F9C}" destId="{0A3930AD-99ED-421A-BDAA-E2F7FD954330}" srcOrd="2" destOrd="0" presId="urn:microsoft.com/office/officeart/2005/8/layout/lProcess2"/>
    <dgm:cxn modelId="{6E3FED84-CE7F-493F-B30D-5149A21208D9}" type="presParOf" srcId="{0A3930AD-99ED-421A-BDAA-E2F7FD954330}" destId="{A4DB1320-F249-441F-97BC-E619928DF099}" srcOrd="0" destOrd="0" presId="urn:microsoft.com/office/officeart/2005/8/layout/lProcess2"/>
    <dgm:cxn modelId="{F7A00B04-B879-4DC2-AC3A-C91E7356D3AD}" type="presParOf" srcId="{A4DB1320-F249-441F-97BC-E619928DF099}" destId="{7CFB1EC5-EBF0-482B-B978-04ABEF088691}" srcOrd="0" destOrd="0" presId="urn:microsoft.com/office/officeart/2005/8/layout/lProcess2"/>
    <dgm:cxn modelId="{D3D9AF7B-127C-466B-8432-DBC3C6199F1B}" type="presParOf" srcId="{9CD2BF5F-F729-4933-9279-2BE39F546296}" destId="{098DB919-BEAC-412D-A423-B87849C73D3E}" srcOrd="1" destOrd="0" presId="urn:microsoft.com/office/officeart/2005/8/layout/lProcess2"/>
    <dgm:cxn modelId="{38D69083-D432-4E85-B5DE-65F86BBED0DD}" type="presParOf" srcId="{9CD2BF5F-F729-4933-9279-2BE39F546296}" destId="{56172028-CF14-4350-92C7-9F46E13EBBDC}" srcOrd="2" destOrd="0" presId="urn:microsoft.com/office/officeart/2005/8/layout/lProcess2"/>
    <dgm:cxn modelId="{900B3348-C74B-491D-934D-25AC04E521AE}" type="presParOf" srcId="{56172028-CF14-4350-92C7-9F46E13EBBDC}" destId="{8CA9F69A-777B-4B09-A323-886790CF5256}" srcOrd="0" destOrd="0" presId="urn:microsoft.com/office/officeart/2005/8/layout/lProcess2"/>
    <dgm:cxn modelId="{E39DFB48-EBB6-461B-B1AD-1FE0B9D351F3}" type="presParOf" srcId="{56172028-CF14-4350-92C7-9F46E13EBBDC}" destId="{4B2C6568-E3DC-4BA3-B35D-B851F9E293DF}" srcOrd="1" destOrd="0" presId="urn:microsoft.com/office/officeart/2005/8/layout/lProcess2"/>
    <dgm:cxn modelId="{A3449D27-97EB-4DCE-879B-D1AECC1278B6}" type="presParOf" srcId="{56172028-CF14-4350-92C7-9F46E13EBBDC}" destId="{B7B18A10-91E7-4766-87CD-C11AF5C22804}" srcOrd="2" destOrd="0" presId="urn:microsoft.com/office/officeart/2005/8/layout/lProcess2"/>
    <dgm:cxn modelId="{39B538D1-86D1-42FF-89D5-256474129794}" type="presParOf" srcId="{B7B18A10-91E7-4766-87CD-C11AF5C22804}" destId="{8046BEFD-F6A4-435D-8D92-8F3A57F279FA}" srcOrd="0" destOrd="0" presId="urn:microsoft.com/office/officeart/2005/8/layout/lProcess2"/>
    <dgm:cxn modelId="{45B0DA3E-7052-479E-B12E-08019ABAF032}" type="presParOf" srcId="{8046BEFD-F6A4-435D-8D92-8F3A57F279FA}" destId="{2FD06283-F01C-40B6-8AC4-05BDA7C1BCF8}" srcOrd="0" destOrd="0" presId="urn:microsoft.com/office/officeart/2005/8/layout/lProcess2"/>
    <dgm:cxn modelId="{8A398F33-6C01-4402-8D08-3D9C6828F334}" type="presParOf" srcId="{9CD2BF5F-F729-4933-9279-2BE39F546296}" destId="{5248F0B9-6A31-423E-B39A-4A149FA73500}" srcOrd="3" destOrd="0" presId="urn:microsoft.com/office/officeart/2005/8/layout/lProcess2"/>
    <dgm:cxn modelId="{B96F3BF3-880F-4C04-A9A3-467296E894CC}" type="presParOf" srcId="{9CD2BF5F-F729-4933-9279-2BE39F546296}" destId="{3D729099-BDCD-4C57-8E32-705EA5BEA155}" srcOrd="4" destOrd="0" presId="urn:microsoft.com/office/officeart/2005/8/layout/lProcess2"/>
    <dgm:cxn modelId="{0804D028-99DF-4CCB-A144-4434C17E1F76}" type="presParOf" srcId="{3D729099-BDCD-4C57-8E32-705EA5BEA155}" destId="{06E2D4A9-6B16-401D-8EB6-E5338F71F663}" srcOrd="0" destOrd="0" presId="urn:microsoft.com/office/officeart/2005/8/layout/lProcess2"/>
    <dgm:cxn modelId="{F0E33595-ABFF-4E28-B37E-E480CA99103C}" type="presParOf" srcId="{3D729099-BDCD-4C57-8E32-705EA5BEA155}" destId="{C1F86151-79F7-465D-909E-4482105847F9}" srcOrd="1" destOrd="0" presId="urn:microsoft.com/office/officeart/2005/8/layout/lProcess2"/>
    <dgm:cxn modelId="{36125127-D3E7-41CE-ACAC-018DDF9E9D2C}" type="presParOf" srcId="{3D729099-BDCD-4C57-8E32-705EA5BEA155}" destId="{D7C4FDAA-888A-406D-837F-185D5BA272B1}" srcOrd="2" destOrd="0" presId="urn:microsoft.com/office/officeart/2005/8/layout/lProcess2"/>
    <dgm:cxn modelId="{0DD53B7B-BD7A-4C69-A535-FEFC639AC80D}" type="presParOf" srcId="{D7C4FDAA-888A-406D-837F-185D5BA272B1}" destId="{64C9B920-F1E2-4E33-8EAC-1DA95357651C}" srcOrd="0" destOrd="0" presId="urn:microsoft.com/office/officeart/2005/8/layout/lProcess2"/>
    <dgm:cxn modelId="{1CFC05A9-929A-416C-A1D1-D2031AF019D4}" type="presParOf" srcId="{64C9B920-F1E2-4E33-8EAC-1DA95357651C}" destId="{FB2E3EBA-043E-481A-B143-35944FFB22B9}" srcOrd="0" destOrd="0" presId="urn:microsoft.com/office/officeart/2005/8/layout/lProcess2"/>
    <dgm:cxn modelId="{6F245097-38AF-46B0-AEE0-C8C32D01CEF0}" type="presParOf" srcId="{9CD2BF5F-F729-4933-9279-2BE39F546296}" destId="{FFA0C82A-97FA-4664-9255-B79E35651F52}" srcOrd="5" destOrd="0" presId="urn:microsoft.com/office/officeart/2005/8/layout/lProcess2"/>
    <dgm:cxn modelId="{4BEC5E65-EA58-4301-A3B7-B3A01DF6A86D}" type="presParOf" srcId="{9CD2BF5F-F729-4933-9279-2BE39F546296}" destId="{ECFB936D-AE6B-4049-957D-8905E2827010}" srcOrd="6" destOrd="0" presId="urn:microsoft.com/office/officeart/2005/8/layout/lProcess2"/>
    <dgm:cxn modelId="{1FDD73D4-9AB6-4445-AB52-706C3751C8F9}" type="presParOf" srcId="{ECFB936D-AE6B-4049-957D-8905E2827010}" destId="{24A7A244-A032-49CD-8941-2B3610594458}" srcOrd="0" destOrd="0" presId="urn:microsoft.com/office/officeart/2005/8/layout/lProcess2"/>
    <dgm:cxn modelId="{4FCCEEF9-B120-4FB4-BFB9-95A14D98CDEB}" type="presParOf" srcId="{ECFB936D-AE6B-4049-957D-8905E2827010}" destId="{49D807DA-7420-414C-B19C-BF7C5A204DA6}" srcOrd="1" destOrd="0" presId="urn:microsoft.com/office/officeart/2005/8/layout/lProcess2"/>
    <dgm:cxn modelId="{693E819F-D380-45B4-95FF-353C4F80648E}" type="presParOf" srcId="{ECFB936D-AE6B-4049-957D-8905E2827010}" destId="{6F8CA518-799F-47E7-B0A5-ADCB2402E93B}" srcOrd="2" destOrd="0" presId="urn:microsoft.com/office/officeart/2005/8/layout/lProcess2"/>
    <dgm:cxn modelId="{932F6892-F304-4991-8525-E7F7B76EEEDB}" type="presParOf" srcId="{6F8CA518-799F-47E7-B0A5-ADCB2402E93B}" destId="{F52D0DC3-19EE-42C8-ACE7-5D192D6E8475}" srcOrd="0" destOrd="0" presId="urn:microsoft.com/office/officeart/2005/8/layout/lProcess2"/>
    <dgm:cxn modelId="{AD49465E-B76E-458B-AF01-A8E4E6905756}" type="presParOf" srcId="{F52D0DC3-19EE-42C8-ACE7-5D192D6E8475}" destId="{595E8D88-7686-4AD4-AC1E-5D23FBEBF73A}" srcOrd="0" destOrd="0" presId="urn:microsoft.com/office/officeart/2005/8/layout/lProcess2"/>
    <dgm:cxn modelId="{F57CE54B-2906-42BF-8A93-8D446F60C44A}" type="presParOf" srcId="{9CD2BF5F-F729-4933-9279-2BE39F546296}" destId="{5012F753-86C3-4372-B700-F46E07CE4DD0}" srcOrd="7" destOrd="0" presId="urn:microsoft.com/office/officeart/2005/8/layout/lProcess2"/>
    <dgm:cxn modelId="{13E21542-A085-4A48-9F4E-D6571C1E97B5}" type="presParOf" srcId="{9CD2BF5F-F729-4933-9279-2BE39F546296}" destId="{195FD372-9BDB-43E5-8664-86B44B52A84F}" srcOrd="8" destOrd="0" presId="urn:microsoft.com/office/officeart/2005/8/layout/lProcess2"/>
    <dgm:cxn modelId="{624AC21F-21C7-43A3-B4A4-FF0564296FF7}" type="presParOf" srcId="{195FD372-9BDB-43E5-8664-86B44B52A84F}" destId="{0EF29AEE-A4ED-4888-B325-01A27D6B8F92}" srcOrd="0" destOrd="0" presId="urn:microsoft.com/office/officeart/2005/8/layout/lProcess2"/>
    <dgm:cxn modelId="{A4FE9650-E9B9-4DF8-BF91-A6B4D73F59E5}" type="presParOf" srcId="{195FD372-9BDB-43E5-8664-86B44B52A84F}" destId="{90A08FA2-CEA1-40E1-8745-A6E8A7AA1F05}" srcOrd="1" destOrd="0" presId="urn:microsoft.com/office/officeart/2005/8/layout/lProcess2"/>
    <dgm:cxn modelId="{8187DACE-D26B-462E-9FFD-565C2FFD4599}" type="presParOf" srcId="{195FD372-9BDB-43E5-8664-86B44B52A84F}" destId="{4517E020-EF53-41AC-9CA5-F7355D8FB838}" srcOrd="2" destOrd="0" presId="urn:microsoft.com/office/officeart/2005/8/layout/lProcess2"/>
    <dgm:cxn modelId="{49847390-BFB3-48F0-A76E-578C8D6CECB6}" type="presParOf" srcId="{4517E020-EF53-41AC-9CA5-F7355D8FB838}" destId="{26D3F9D2-47AA-4AED-BD71-621AD5FC2958}" srcOrd="0" destOrd="0" presId="urn:microsoft.com/office/officeart/2005/8/layout/lProcess2"/>
    <dgm:cxn modelId="{544B5107-90A7-4533-BB4E-A5313ECBF819}" type="presParOf" srcId="{26D3F9D2-47AA-4AED-BD71-621AD5FC2958}" destId="{B8030B8C-9F07-4D44-9F50-DF80F05E819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25D2E3-9CB9-4065-9542-D449A286038E}"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de-DE"/>
        </a:p>
      </dgm:t>
    </dgm:pt>
    <dgm:pt modelId="{DF9DF6DC-1B25-43BD-9AFB-41CAE49FC544}">
      <dgm:prSet phldrT="[Text]" custT="1"/>
      <dgm:spPr/>
      <dgm:t>
        <a:bodyPr/>
        <a:lstStyle/>
        <a:p>
          <a:r>
            <a:rPr lang="de-DE" sz="1000" dirty="0">
              <a:latin typeface="CorpoS" pitchFamily="2" charset="0"/>
            </a:rPr>
            <a:t>Gas-beschaffungs-umlage</a:t>
          </a:r>
        </a:p>
        <a:p>
          <a:r>
            <a:rPr lang="de-DE" sz="1000" dirty="0">
              <a:latin typeface="CorpoS" pitchFamily="2" charset="0"/>
            </a:rPr>
            <a:t>Gasspeicherumlage </a:t>
          </a:r>
        </a:p>
        <a:p>
          <a:r>
            <a:rPr lang="de-DE" sz="1000" dirty="0">
              <a:latin typeface="CorpoS" pitchFamily="2" charset="0"/>
            </a:rPr>
            <a:t> ab 01.10.22 </a:t>
          </a:r>
        </a:p>
      </dgm:t>
    </dgm:pt>
    <dgm:pt modelId="{75D98362-1E1C-4E7C-99C4-60C74F924813}" type="parTrans" cxnId="{DAA659F6-DEAD-4BB0-A68E-969F5DA01578}">
      <dgm:prSet/>
      <dgm:spPr/>
      <dgm:t>
        <a:bodyPr/>
        <a:lstStyle/>
        <a:p>
          <a:endParaRPr lang="de-DE"/>
        </a:p>
      </dgm:t>
    </dgm:pt>
    <dgm:pt modelId="{05642852-33D3-43ED-A1BB-7D4B1DE58442}" type="sibTrans" cxnId="{DAA659F6-DEAD-4BB0-A68E-969F5DA01578}">
      <dgm:prSet/>
      <dgm:spPr/>
      <dgm:t>
        <a:bodyPr/>
        <a:lstStyle/>
        <a:p>
          <a:endParaRPr lang="de-DE"/>
        </a:p>
      </dgm:t>
    </dgm:pt>
    <dgm:pt modelId="{1F076F7D-5EA5-435A-8113-AFBDC3E7D5B4}">
      <dgm:prSet phldrT="[Text]" custT="1"/>
      <dgm:spPr/>
      <dgm:t>
        <a:bodyPr vert="vert270"/>
        <a:lstStyle/>
        <a:p>
          <a:r>
            <a:rPr lang="de-DE" sz="1100" kern="1200" dirty="0">
              <a:latin typeface="CorpoS" pitchFamily="2" charset="0"/>
            </a:rPr>
            <a:t>§ 26 Energiesicherungsgesetz</a:t>
          </a:r>
        </a:p>
        <a:p>
          <a:r>
            <a:rPr lang="de-DE" sz="1100" kern="1200" dirty="0">
              <a:latin typeface="CorpoS" pitchFamily="2" charset="0"/>
            </a:rPr>
            <a:t> § 35e Energiewirtschaftsgesetz</a:t>
          </a:r>
          <a:endParaRPr lang="de-DE" sz="800" kern="1200" dirty="0"/>
        </a:p>
      </dgm:t>
    </dgm:pt>
    <dgm:pt modelId="{8F30EE34-DB93-4638-9584-04BCCAE10845}" type="parTrans" cxnId="{94C3CE54-69BB-449E-850B-F62F4AF3C076}">
      <dgm:prSet/>
      <dgm:spPr/>
      <dgm:t>
        <a:bodyPr/>
        <a:lstStyle/>
        <a:p>
          <a:endParaRPr lang="de-DE"/>
        </a:p>
      </dgm:t>
    </dgm:pt>
    <dgm:pt modelId="{B6BD90DB-FD45-4845-82D4-FFCE717E7907}" type="sibTrans" cxnId="{94C3CE54-69BB-449E-850B-F62F4AF3C076}">
      <dgm:prSet/>
      <dgm:spPr/>
      <dgm:t>
        <a:bodyPr/>
        <a:lstStyle/>
        <a:p>
          <a:endParaRPr lang="de-DE"/>
        </a:p>
      </dgm:t>
    </dgm:pt>
    <dgm:pt modelId="{74E79152-067D-4FDC-BEBC-13F8A4230311}">
      <dgm:prSet phldrT="[Text]" custT="1"/>
      <dgm:spPr/>
      <dgm:t>
        <a:bodyPr/>
        <a:lstStyle/>
        <a:p>
          <a:r>
            <a:rPr lang="de-DE" sz="1100" b="0" dirty="0" err="1">
              <a:latin typeface="CorpoS" pitchFamily="2" charset="0"/>
            </a:rPr>
            <a:t>Konvertie</a:t>
          </a:r>
          <a:r>
            <a:rPr lang="de-DE" sz="1100" b="0" dirty="0">
              <a:latin typeface="CorpoS" pitchFamily="2" charset="0"/>
            </a:rPr>
            <a:t>-</a:t>
          </a:r>
          <a:r>
            <a:rPr lang="de-DE" sz="1100" b="0" dirty="0" err="1">
              <a:latin typeface="CorpoS" pitchFamily="2" charset="0"/>
            </a:rPr>
            <a:t>ungs</a:t>
          </a:r>
          <a:r>
            <a:rPr lang="de-DE" sz="1100" b="0" dirty="0">
              <a:latin typeface="CorpoS" pitchFamily="2" charset="0"/>
            </a:rPr>
            <a:t>-umlage </a:t>
          </a:r>
        </a:p>
        <a:p>
          <a:r>
            <a:rPr lang="de-DE" sz="1100" b="0" dirty="0">
              <a:latin typeface="CorpoS" pitchFamily="2" charset="0"/>
            </a:rPr>
            <a:t>Bilanzier-</a:t>
          </a:r>
          <a:r>
            <a:rPr lang="de-DE" sz="1100" b="0" dirty="0" err="1">
              <a:latin typeface="CorpoS" pitchFamily="2" charset="0"/>
            </a:rPr>
            <a:t>ungs</a:t>
          </a:r>
          <a:r>
            <a:rPr lang="de-DE" sz="1100" b="0" dirty="0">
              <a:latin typeface="CorpoS" pitchFamily="2" charset="0"/>
            </a:rPr>
            <a:t>-umlage </a:t>
          </a:r>
        </a:p>
      </dgm:t>
    </dgm:pt>
    <dgm:pt modelId="{10BEF5F4-FE16-4EF5-81F4-C1D4CAEBFB2E}" type="parTrans" cxnId="{A42662C8-9EAD-4C86-8AB3-D0296F14B6B9}">
      <dgm:prSet/>
      <dgm:spPr/>
      <dgm:t>
        <a:bodyPr/>
        <a:lstStyle/>
        <a:p>
          <a:endParaRPr lang="de-DE"/>
        </a:p>
      </dgm:t>
    </dgm:pt>
    <dgm:pt modelId="{8190EED8-AC73-4635-AC1F-3AE963098969}" type="sibTrans" cxnId="{A42662C8-9EAD-4C86-8AB3-D0296F14B6B9}">
      <dgm:prSet/>
      <dgm:spPr/>
      <dgm:t>
        <a:bodyPr/>
        <a:lstStyle/>
        <a:p>
          <a:endParaRPr lang="de-DE"/>
        </a:p>
      </dgm:t>
    </dgm:pt>
    <dgm:pt modelId="{5E4CA5CD-9DB0-4C68-8059-6D6ECCB0A792}">
      <dgm:prSet phldrT="[Text]" custT="1"/>
      <dgm:spPr/>
      <dgm:t>
        <a:bodyPr/>
        <a:lstStyle/>
        <a:p>
          <a:r>
            <a:rPr lang="de-DE" sz="1000" kern="1200" dirty="0">
              <a:latin typeface="CorpoS" pitchFamily="2" charset="0"/>
              <a:ea typeface="+mn-ea"/>
              <a:cs typeface="+mn-cs"/>
            </a:rPr>
            <a:t>THE</a:t>
          </a:r>
          <a:endParaRPr lang="de-DE" sz="800" kern="1200" dirty="0"/>
        </a:p>
      </dgm:t>
    </dgm:pt>
    <dgm:pt modelId="{F7ABB6BC-9625-4623-844A-4D996E99DB6A}" type="parTrans" cxnId="{492EC53B-39FF-47F1-8D18-D8E1903D7548}">
      <dgm:prSet/>
      <dgm:spPr/>
      <dgm:t>
        <a:bodyPr/>
        <a:lstStyle/>
        <a:p>
          <a:endParaRPr lang="de-DE"/>
        </a:p>
      </dgm:t>
    </dgm:pt>
    <dgm:pt modelId="{7D6C9A2D-EDFD-4AC2-AF6A-EC36B6FFE68C}" type="sibTrans" cxnId="{492EC53B-39FF-47F1-8D18-D8E1903D7548}">
      <dgm:prSet/>
      <dgm:spPr/>
      <dgm:t>
        <a:bodyPr/>
        <a:lstStyle/>
        <a:p>
          <a:endParaRPr lang="de-DE"/>
        </a:p>
      </dgm:t>
    </dgm:pt>
    <dgm:pt modelId="{8A9B5EC2-B01C-4F59-9A3E-4F6B9516AC8F}">
      <dgm:prSet phldrT="[Text]" custT="1"/>
      <dgm:spPr/>
      <dgm:t>
        <a:bodyPr vert="vert270"/>
        <a:lstStyle/>
        <a:p>
          <a:r>
            <a:rPr lang="de-DE" sz="1100" kern="1200" dirty="0">
              <a:latin typeface="CorpoS" pitchFamily="2" charset="0"/>
              <a:ea typeface="+mn-ea"/>
              <a:cs typeface="+mn-cs"/>
            </a:rPr>
            <a:t>Energiesteuergesetz</a:t>
          </a:r>
          <a:endParaRPr lang="de-DE" sz="1050" kern="1200" dirty="0">
            <a:latin typeface="CorpoS" pitchFamily="2" charset="0"/>
            <a:ea typeface="+mn-ea"/>
            <a:cs typeface="+mn-cs"/>
          </a:endParaRPr>
        </a:p>
      </dgm:t>
    </dgm:pt>
    <dgm:pt modelId="{3DE0E031-2568-4176-B062-81999869382B}" type="parTrans" cxnId="{27814FF0-01E4-4943-BE24-318287259A7B}">
      <dgm:prSet/>
      <dgm:spPr/>
      <dgm:t>
        <a:bodyPr/>
        <a:lstStyle/>
        <a:p>
          <a:endParaRPr lang="de-DE"/>
        </a:p>
      </dgm:t>
    </dgm:pt>
    <dgm:pt modelId="{94ED0536-6DA5-42A2-A174-73A39A1C57E3}" type="sibTrans" cxnId="{27814FF0-01E4-4943-BE24-318287259A7B}">
      <dgm:prSet/>
      <dgm:spPr/>
      <dgm:t>
        <a:bodyPr/>
        <a:lstStyle/>
        <a:p>
          <a:endParaRPr lang="de-DE"/>
        </a:p>
      </dgm:t>
    </dgm:pt>
    <dgm:pt modelId="{17EF2611-9F98-49CB-A5D3-E970ED527495}">
      <dgm:prSet phldrT="[Text]" custT="1"/>
      <dgm:spPr/>
      <dgm:t>
        <a:bodyPr/>
        <a:lstStyle/>
        <a:p>
          <a:r>
            <a:rPr lang="de-DE" sz="1200" dirty="0">
              <a:latin typeface="CorpoS" pitchFamily="2" charset="0"/>
            </a:rPr>
            <a:t>CO2-Beprei-sung</a:t>
          </a:r>
        </a:p>
      </dgm:t>
    </dgm:pt>
    <dgm:pt modelId="{CC779E8D-7683-493F-93FF-47AE512EFE56}" type="parTrans" cxnId="{01D2AABA-13B2-4718-B9D4-AF8C8F30D9CF}">
      <dgm:prSet/>
      <dgm:spPr/>
      <dgm:t>
        <a:bodyPr/>
        <a:lstStyle/>
        <a:p>
          <a:endParaRPr lang="de-DE"/>
        </a:p>
      </dgm:t>
    </dgm:pt>
    <dgm:pt modelId="{96748EB7-C4F0-4664-ACF9-B89898A18E36}" type="sibTrans" cxnId="{01D2AABA-13B2-4718-B9D4-AF8C8F30D9CF}">
      <dgm:prSet/>
      <dgm:spPr/>
      <dgm:t>
        <a:bodyPr/>
        <a:lstStyle/>
        <a:p>
          <a:endParaRPr lang="de-DE"/>
        </a:p>
      </dgm:t>
    </dgm:pt>
    <dgm:pt modelId="{D073B9A7-4DD4-44B6-94E3-F8516008788C}">
      <dgm:prSet phldrT="[Text]"/>
      <dgm:spPr/>
      <dgm:t>
        <a:bodyPr vert="vert270"/>
        <a:lstStyle/>
        <a:p>
          <a:r>
            <a:rPr lang="de-DE" dirty="0">
              <a:latin typeface="CorpoS" pitchFamily="2" charset="0"/>
            </a:rPr>
            <a:t>Brennstoffemissionshandelsgesetz</a:t>
          </a:r>
          <a:endParaRPr lang="de-DE" dirty="0"/>
        </a:p>
      </dgm:t>
    </dgm:pt>
    <dgm:pt modelId="{13D34092-6B86-403A-95E5-9290F2787C78}" type="parTrans" cxnId="{7E90C26A-D595-4B6B-AA45-C9AAD3DE6AE6}">
      <dgm:prSet/>
      <dgm:spPr/>
      <dgm:t>
        <a:bodyPr/>
        <a:lstStyle/>
        <a:p>
          <a:endParaRPr lang="de-DE"/>
        </a:p>
      </dgm:t>
    </dgm:pt>
    <dgm:pt modelId="{6199D599-E3FD-400F-A7D6-E68DB924AC34}" type="sibTrans" cxnId="{7E90C26A-D595-4B6B-AA45-C9AAD3DE6AE6}">
      <dgm:prSet/>
      <dgm:spPr/>
      <dgm:t>
        <a:bodyPr/>
        <a:lstStyle/>
        <a:p>
          <a:endParaRPr lang="de-DE"/>
        </a:p>
      </dgm:t>
    </dgm:pt>
    <dgm:pt modelId="{1A1A635C-FCB4-4D28-BA25-25987CE8BEB2}">
      <dgm:prSet phldrT="[Text]" custT="1"/>
      <dgm:spPr/>
      <dgm:t>
        <a:bodyPr/>
        <a:lstStyle/>
        <a:p>
          <a:r>
            <a:rPr lang="de-DE" sz="1200" dirty="0">
              <a:latin typeface="CorpoS" pitchFamily="2" charset="0"/>
            </a:rPr>
            <a:t>Energie-steuer</a:t>
          </a:r>
          <a:r>
            <a:rPr lang="de-DE" sz="1400" dirty="0">
              <a:latin typeface="CorpoS" pitchFamily="2" charset="0"/>
            </a:rPr>
            <a:t> </a:t>
          </a:r>
        </a:p>
      </dgm:t>
    </dgm:pt>
    <dgm:pt modelId="{D0FB62F1-15EE-4397-B95B-B841652AF87A}" type="sibTrans" cxnId="{B4C1E0EC-2E38-471D-A21D-5677E6CEE31E}">
      <dgm:prSet/>
      <dgm:spPr/>
      <dgm:t>
        <a:bodyPr/>
        <a:lstStyle/>
        <a:p>
          <a:endParaRPr lang="de-DE"/>
        </a:p>
      </dgm:t>
    </dgm:pt>
    <dgm:pt modelId="{FEED2EF4-1592-470B-B73E-C6E766D6A64C}" type="parTrans" cxnId="{B4C1E0EC-2E38-471D-A21D-5677E6CEE31E}">
      <dgm:prSet/>
      <dgm:spPr/>
      <dgm:t>
        <a:bodyPr/>
        <a:lstStyle/>
        <a:p>
          <a:endParaRPr lang="de-DE"/>
        </a:p>
      </dgm:t>
    </dgm:pt>
    <dgm:pt modelId="{9CD2BF5F-F729-4933-9279-2BE39F546296}" type="pres">
      <dgm:prSet presAssocID="{D625D2E3-9CB9-4065-9542-D449A286038E}" presName="theList" presStyleCnt="0">
        <dgm:presLayoutVars>
          <dgm:dir/>
          <dgm:animLvl val="lvl"/>
          <dgm:resizeHandles val="exact"/>
        </dgm:presLayoutVars>
      </dgm:prSet>
      <dgm:spPr/>
    </dgm:pt>
    <dgm:pt modelId="{E84EC1DE-0EDC-4064-B1CC-5467AB240F9C}" type="pres">
      <dgm:prSet presAssocID="{DF9DF6DC-1B25-43BD-9AFB-41CAE49FC544}" presName="compNode" presStyleCnt="0"/>
      <dgm:spPr/>
    </dgm:pt>
    <dgm:pt modelId="{4EF8F2E8-8440-4470-92C1-865BD6D24BC7}" type="pres">
      <dgm:prSet presAssocID="{DF9DF6DC-1B25-43BD-9AFB-41CAE49FC544}" presName="aNode" presStyleLbl="bgShp" presStyleIdx="0" presStyleCnt="4" custLinFactNeighborX="-126" custLinFactNeighborY="-105"/>
      <dgm:spPr/>
    </dgm:pt>
    <dgm:pt modelId="{DBD522DC-54BC-47AA-9CA5-CB5D97BC8EBA}" type="pres">
      <dgm:prSet presAssocID="{DF9DF6DC-1B25-43BD-9AFB-41CAE49FC544}" presName="textNode" presStyleLbl="bgShp" presStyleIdx="0" presStyleCnt="4"/>
      <dgm:spPr/>
    </dgm:pt>
    <dgm:pt modelId="{0A3930AD-99ED-421A-BDAA-E2F7FD954330}" type="pres">
      <dgm:prSet presAssocID="{DF9DF6DC-1B25-43BD-9AFB-41CAE49FC544}" presName="compChildNode" presStyleCnt="0"/>
      <dgm:spPr/>
    </dgm:pt>
    <dgm:pt modelId="{A4DB1320-F249-441F-97BC-E619928DF099}" type="pres">
      <dgm:prSet presAssocID="{DF9DF6DC-1B25-43BD-9AFB-41CAE49FC544}" presName="theInnerList" presStyleCnt="0"/>
      <dgm:spPr/>
    </dgm:pt>
    <dgm:pt modelId="{7CFB1EC5-EBF0-482B-B978-04ABEF088691}" type="pres">
      <dgm:prSet presAssocID="{1F076F7D-5EA5-435A-8113-AFBDC3E7D5B4}" presName="childNode" presStyleLbl="node1" presStyleIdx="0" presStyleCnt="4" custLinFactNeighborX="2520" custLinFactNeighborY="-5">
        <dgm:presLayoutVars>
          <dgm:bulletEnabled val="1"/>
        </dgm:presLayoutVars>
      </dgm:prSet>
      <dgm:spPr/>
    </dgm:pt>
    <dgm:pt modelId="{098DB919-BEAC-412D-A423-B87849C73D3E}" type="pres">
      <dgm:prSet presAssocID="{DF9DF6DC-1B25-43BD-9AFB-41CAE49FC544}" presName="aSpace" presStyleCnt="0"/>
      <dgm:spPr/>
    </dgm:pt>
    <dgm:pt modelId="{56172028-CF14-4350-92C7-9F46E13EBBDC}" type="pres">
      <dgm:prSet presAssocID="{74E79152-067D-4FDC-BEBC-13F8A4230311}" presName="compNode" presStyleCnt="0"/>
      <dgm:spPr/>
    </dgm:pt>
    <dgm:pt modelId="{8CA9F69A-777B-4B09-A323-886790CF5256}" type="pres">
      <dgm:prSet presAssocID="{74E79152-067D-4FDC-BEBC-13F8A4230311}" presName="aNode" presStyleLbl="bgShp" presStyleIdx="1" presStyleCnt="4" custLinFactNeighborX="-1504" custLinFactNeighborY="-105"/>
      <dgm:spPr/>
    </dgm:pt>
    <dgm:pt modelId="{4B2C6568-E3DC-4BA3-B35D-B851F9E293DF}" type="pres">
      <dgm:prSet presAssocID="{74E79152-067D-4FDC-BEBC-13F8A4230311}" presName="textNode" presStyleLbl="bgShp" presStyleIdx="1" presStyleCnt="4"/>
      <dgm:spPr/>
    </dgm:pt>
    <dgm:pt modelId="{B7B18A10-91E7-4766-87CD-C11AF5C22804}" type="pres">
      <dgm:prSet presAssocID="{74E79152-067D-4FDC-BEBC-13F8A4230311}" presName="compChildNode" presStyleCnt="0"/>
      <dgm:spPr/>
    </dgm:pt>
    <dgm:pt modelId="{8046BEFD-F6A4-435D-8D92-8F3A57F279FA}" type="pres">
      <dgm:prSet presAssocID="{74E79152-067D-4FDC-BEBC-13F8A4230311}" presName="theInnerList" presStyleCnt="0"/>
      <dgm:spPr/>
    </dgm:pt>
    <dgm:pt modelId="{2FD06283-F01C-40B6-8AC4-05BDA7C1BCF8}" type="pres">
      <dgm:prSet presAssocID="{5E4CA5CD-9DB0-4C68-8059-6D6ECCB0A792}" presName="childNode" presStyleLbl="node1" presStyleIdx="1" presStyleCnt="4">
        <dgm:presLayoutVars>
          <dgm:bulletEnabled val="1"/>
        </dgm:presLayoutVars>
      </dgm:prSet>
      <dgm:spPr/>
    </dgm:pt>
    <dgm:pt modelId="{5248F0B9-6A31-423E-B39A-4A149FA73500}" type="pres">
      <dgm:prSet presAssocID="{74E79152-067D-4FDC-BEBC-13F8A4230311}" presName="aSpace" presStyleCnt="0"/>
      <dgm:spPr/>
    </dgm:pt>
    <dgm:pt modelId="{3D729099-BDCD-4C57-8E32-705EA5BEA155}" type="pres">
      <dgm:prSet presAssocID="{17EF2611-9F98-49CB-A5D3-E970ED527495}" presName="compNode" presStyleCnt="0"/>
      <dgm:spPr/>
    </dgm:pt>
    <dgm:pt modelId="{06E2D4A9-6B16-401D-8EB6-E5338F71F663}" type="pres">
      <dgm:prSet presAssocID="{17EF2611-9F98-49CB-A5D3-E970ED527495}" presName="aNode" presStyleLbl="bgShp" presStyleIdx="2" presStyleCnt="4" custLinFactNeighborX="-3290" custLinFactNeighborY="-215"/>
      <dgm:spPr/>
    </dgm:pt>
    <dgm:pt modelId="{C1F86151-79F7-465D-909E-4482105847F9}" type="pres">
      <dgm:prSet presAssocID="{17EF2611-9F98-49CB-A5D3-E970ED527495}" presName="textNode" presStyleLbl="bgShp" presStyleIdx="2" presStyleCnt="4"/>
      <dgm:spPr/>
    </dgm:pt>
    <dgm:pt modelId="{D7C4FDAA-888A-406D-837F-185D5BA272B1}" type="pres">
      <dgm:prSet presAssocID="{17EF2611-9F98-49CB-A5D3-E970ED527495}" presName="compChildNode" presStyleCnt="0"/>
      <dgm:spPr/>
    </dgm:pt>
    <dgm:pt modelId="{64C9B920-F1E2-4E33-8EAC-1DA95357651C}" type="pres">
      <dgm:prSet presAssocID="{17EF2611-9F98-49CB-A5D3-E970ED527495}" presName="theInnerList" presStyleCnt="0"/>
      <dgm:spPr/>
    </dgm:pt>
    <dgm:pt modelId="{FB2E3EBA-043E-481A-B143-35944FFB22B9}" type="pres">
      <dgm:prSet presAssocID="{D073B9A7-4DD4-44B6-94E3-F8516008788C}" presName="childNode" presStyleLbl="node1" presStyleIdx="2" presStyleCnt="4">
        <dgm:presLayoutVars>
          <dgm:bulletEnabled val="1"/>
        </dgm:presLayoutVars>
      </dgm:prSet>
      <dgm:spPr/>
    </dgm:pt>
    <dgm:pt modelId="{FFA0C82A-97FA-4664-9255-B79E35651F52}" type="pres">
      <dgm:prSet presAssocID="{17EF2611-9F98-49CB-A5D3-E970ED527495}" presName="aSpace" presStyleCnt="0"/>
      <dgm:spPr/>
    </dgm:pt>
    <dgm:pt modelId="{ECFB936D-AE6B-4049-957D-8905E2827010}" type="pres">
      <dgm:prSet presAssocID="{1A1A635C-FCB4-4D28-BA25-25987CE8BEB2}" presName="compNode" presStyleCnt="0"/>
      <dgm:spPr/>
    </dgm:pt>
    <dgm:pt modelId="{24A7A244-A032-49CD-8941-2B3610594458}" type="pres">
      <dgm:prSet presAssocID="{1A1A635C-FCB4-4D28-BA25-25987CE8BEB2}" presName="aNode" presStyleLbl="bgShp" presStyleIdx="3" presStyleCnt="4" custLinFactNeighborX="-739" custLinFactNeighborY="-105"/>
      <dgm:spPr/>
    </dgm:pt>
    <dgm:pt modelId="{49D807DA-7420-414C-B19C-BF7C5A204DA6}" type="pres">
      <dgm:prSet presAssocID="{1A1A635C-FCB4-4D28-BA25-25987CE8BEB2}" presName="textNode" presStyleLbl="bgShp" presStyleIdx="3" presStyleCnt="4"/>
      <dgm:spPr/>
    </dgm:pt>
    <dgm:pt modelId="{6F8CA518-799F-47E7-B0A5-ADCB2402E93B}" type="pres">
      <dgm:prSet presAssocID="{1A1A635C-FCB4-4D28-BA25-25987CE8BEB2}" presName="compChildNode" presStyleCnt="0"/>
      <dgm:spPr/>
    </dgm:pt>
    <dgm:pt modelId="{F52D0DC3-19EE-42C8-ACE7-5D192D6E8475}" type="pres">
      <dgm:prSet presAssocID="{1A1A635C-FCB4-4D28-BA25-25987CE8BEB2}" presName="theInnerList" presStyleCnt="0"/>
      <dgm:spPr/>
    </dgm:pt>
    <dgm:pt modelId="{595E8D88-7686-4AD4-AC1E-5D23FBEBF73A}" type="pres">
      <dgm:prSet presAssocID="{8A9B5EC2-B01C-4F59-9A3E-4F6B9516AC8F}" presName="childNode" presStyleLbl="node1" presStyleIdx="3" presStyleCnt="4" custLinFactNeighborX="4034" custLinFactNeighborY="70">
        <dgm:presLayoutVars>
          <dgm:bulletEnabled val="1"/>
        </dgm:presLayoutVars>
      </dgm:prSet>
      <dgm:spPr/>
    </dgm:pt>
  </dgm:ptLst>
  <dgm:cxnLst>
    <dgm:cxn modelId="{D236F408-0E4F-43FD-8AA9-65543669557A}" type="presOf" srcId="{DF9DF6DC-1B25-43BD-9AFB-41CAE49FC544}" destId="{4EF8F2E8-8440-4470-92C1-865BD6D24BC7}" srcOrd="0" destOrd="0" presId="urn:microsoft.com/office/officeart/2005/8/layout/lProcess2"/>
    <dgm:cxn modelId="{7DAF3C26-4701-4524-9966-89FBE46C2891}" type="presOf" srcId="{D625D2E3-9CB9-4065-9542-D449A286038E}" destId="{9CD2BF5F-F729-4933-9279-2BE39F546296}" srcOrd="0" destOrd="0" presId="urn:microsoft.com/office/officeart/2005/8/layout/lProcess2"/>
    <dgm:cxn modelId="{EBBE6735-390E-43DF-99E9-5A655CDF3992}" type="presOf" srcId="{1F076F7D-5EA5-435A-8113-AFBDC3E7D5B4}" destId="{7CFB1EC5-EBF0-482B-B978-04ABEF088691}" srcOrd="0" destOrd="0" presId="urn:microsoft.com/office/officeart/2005/8/layout/lProcess2"/>
    <dgm:cxn modelId="{B65E1F3A-F607-4824-934C-07B4B0916F24}" type="presOf" srcId="{74E79152-067D-4FDC-BEBC-13F8A4230311}" destId="{8CA9F69A-777B-4B09-A323-886790CF5256}" srcOrd="0" destOrd="0" presId="urn:microsoft.com/office/officeart/2005/8/layout/lProcess2"/>
    <dgm:cxn modelId="{492EC53B-39FF-47F1-8D18-D8E1903D7548}" srcId="{74E79152-067D-4FDC-BEBC-13F8A4230311}" destId="{5E4CA5CD-9DB0-4C68-8059-6D6ECCB0A792}" srcOrd="0" destOrd="0" parTransId="{F7ABB6BC-9625-4623-844A-4D996E99DB6A}" sibTransId="{7D6C9A2D-EDFD-4AC2-AF6A-EC36B6FFE68C}"/>
    <dgm:cxn modelId="{7E90C26A-D595-4B6B-AA45-C9AAD3DE6AE6}" srcId="{17EF2611-9F98-49CB-A5D3-E970ED527495}" destId="{D073B9A7-4DD4-44B6-94E3-F8516008788C}" srcOrd="0" destOrd="0" parTransId="{13D34092-6B86-403A-95E5-9290F2787C78}" sibTransId="{6199D599-E3FD-400F-A7D6-E68DB924AC34}"/>
    <dgm:cxn modelId="{94C3CE54-69BB-449E-850B-F62F4AF3C076}" srcId="{DF9DF6DC-1B25-43BD-9AFB-41CAE49FC544}" destId="{1F076F7D-5EA5-435A-8113-AFBDC3E7D5B4}" srcOrd="0" destOrd="0" parTransId="{8F30EE34-DB93-4638-9584-04BCCAE10845}" sibTransId="{B6BD90DB-FD45-4845-82D4-FFCE717E7907}"/>
    <dgm:cxn modelId="{22256682-64AD-4C5B-8091-13DF1155CD2D}" type="presOf" srcId="{D073B9A7-4DD4-44B6-94E3-F8516008788C}" destId="{FB2E3EBA-043E-481A-B143-35944FFB22B9}" srcOrd="0" destOrd="0" presId="urn:microsoft.com/office/officeart/2005/8/layout/lProcess2"/>
    <dgm:cxn modelId="{68D16F88-3E38-4964-8A31-282CF7A51F17}" type="presOf" srcId="{17EF2611-9F98-49CB-A5D3-E970ED527495}" destId="{06E2D4A9-6B16-401D-8EB6-E5338F71F663}" srcOrd="0" destOrd="0" presId="urn:microsoft.com/office/officeart/2005/8/layout/lProcess2"/>
    <dgm:cxn modelId="{8AAC648F-2C3D-4938-B3FD-791D56A135B3}" type="presOf" srcId="{5E4CA5CD-9DB0-4C68-8059-6D6ECCB0A792}" destId="{2FD06283-F01C-40B6-8AC4-05BDA7C1BCF8}" srcOrd="0" destOrd="0" presId="urn:microsoft.com/office/officeart/2005/8/layout/lProcess2"/>
    <dgm:cxn modelId="{B9E47998-9F77-4F02-B6D0-F3457272AB75}" type="presOf" srcId="{74E79152-067D-4FDC-BEBC-13F8A4230311}" destId="{4B2C6568-E3DC-4BA3-B35D-B851F9E293DF}" srcOrd="1" destOrd="0" presId="urn:microsoft.com/office/officeart/2005/8/layout/lProcess2"/>
    <dgm:cxn modelId="{7B66E599-A9EB-4996-BFD2-35ED2C2B8E73}" type="presOf" srcId="{17EF2611-9F98-49CB-A5D3-E970ED527495}" destId="{C1F86151-79F7-465D-909E-4482105847F9}" srcOrd="1" destOrd="0" presId="urn:microsoft.com/office/officeart/2005/8/layout/lProcess2"/>
    <dgm:cxn modelId="{AF68619D-A31F-4729-A5A2-C1036989A47F}" type="presOf" srcId="{1A1A635C-FCB4-4D28-BA25-25987CE8BEB2}" destId="{49D807DA-7420-414C-B19C-BF7C5A204DA6}" srcOrd="1" destOrd="0" presId="urn:microsoft.com/office/officeart/2005/8/layout/lProcess2"/>
    <dgm:cxn modelId="{01D2AABA-13B2-4718-B9D4-AF8C8F30D9CF}" srcId="{D625D2E3-9CB9-4065-9542-D449A286038E}" destId="{17EF2611-9F98-49CB-A5D3-E970ED527495}" srcOrd="2" destOrd="0" parTransId="{CC779E8D-7683-493F-93FF-47AE512EFE56}" sibTransId="{96748EB7-C4F0-4664-ACF9-B89898A18E36}"/>
    <dgm:cxn modelId="{A42662C8-9EAD-4C86-8AB3-D0296F14B6B9}" srcId="{D625D2E3-9CB9-4065-9542-D449A286038E}" destId="{74E79152-067D-4FDC-BEBC-13F8A4230311}" srcOrd="1" destOrd="0" parTransId="{10BEF5F4-FE16-4EF5-81F4-C1D4CAEBFB2E}" sibTransId="{8190EED8-AC73-4635-AC1F-3AE963098969}"/>
    <dgm:cxn modelId="{ABDA68D4-73DA-480E-ACF1-97566657F61E}" type="presOf" srcId="{8A9B5EC2-B01C-4F59-9A3E-4F6B9516AC8F}" destId="{595E8D88-7686-4AD4-AC1E-5D23FBEBF73A}" srcOrd="0" destOrd="0" presId="urn:microsoft.com/office/officeart/2005/8/layout/lProcess2"/>
    <dgm:cxn modelId="{A8D584DC-D28C-4578-9AAB-6400A1D3A595}" type="presOf" srcId="{DF9DF6DC-1B25-43BD-9AFB-41CAE49FC544}" destId="{DBD522DC-54BC-47AA-9CA5-CB5D97BC8EBA}" srcOrd="1" destOrd="0" presId="urn:microsoft.com/office/officeart/2005/8/layout/lProcess2"/>
    <dgm:cxn modelId="{B4C1E0EC-2E38-471D-A21D-5677E6CEE31E}" srcId="{D625D2E3-9CB9-4065-9542-D449A286038E}" destId="{1A1A635C-FCB4-4D28-BA25-25987CE8BEB2}" srcOrd="3" destOrd="0" parTransId="{FEED2EF4-1592-470B-B73E-C6E766D6A64C}" sibTransId="{D0FB62F1-15EE-4397-B95B-B841652AF87A}"/>
    <dgm:cxn modelId="{27814FF0-01E4-4943-BE24-318287259A7B}" srcId="{1A1A635C-FCB4-4D28-BA25-25987CE8BEB2}" destId="{8A9B5EC2-B01C-4F59-9A3E-4F6B9516AC8F}" srcOrd="0" destOrd="0" parTransId="{3DE0E031-2568-4176-B062-81999869382B}" sibTransId="{94ED0536-6DA5-42A2-A174-73A39A1C57E3}"/>
    <dgm:cxn modelId="{DD4989F2-FA20-406C-AC78-4364BB44737F}" type="presOf" srcId="{1A1A635C-FCB4-4D28-BA25-25987CE8BEB2}" destId="{24A7A244-A032-49CD-8941-2B3610594458}" srcOrd="0" destOrd="0" presId="urn:microsoft.com/office/officeart/2005/8/layout/lProcess2"/>
    <dgm:cxn modelId="{DAA659F6-DEAD-4BB0-A68E-969F5DA01578}" srcId="{D625D2E3-9CB9-4065-9542-D449A286038E}" destId="{DF9DF6DC-1B25-43BD-9AFB-41CAE49FC544}" srcOrd="0" destOrd="0" parTransId="{75D98362-1E1C-4E7C-99C4-60C74F924813}" sibTransId="{05642852-33D3-43ED-A1BB-7D4B1DE58442}"/>
    <dgm:cxn modelId="{6B533CAB-0243-4E54-94BA-939E46FC1816}" type="presParOf" srcId="{9CD2BF5F-F729-4933-9279-2BE39F546296}" destId="{E84EC1DE-0EDC-4064-B1CC-5467AB240F9C}" srcOrd="0" destOrd="0" presId="urn:microsoft.com/office/officeart/2005/8/layout/lProcess2"/>
    <dgm:cxn modelId="{956723C2-056E-418B-807E-69E499B9BB07}" type="presParOf" srcId="{E84EC1DE-0EDC-4064-B1CC-5467AB240F9C}" destId="{4EF8F2E8-8440-4470-92C1-865BD6D24BC7}" srcOrd="0" destOrd="0" presId="urn:microsoft.com/office/officeart/2005/8/layout/lProcess2"/>
    <dgm:cxn modelId="{3E48B52A-2AD9-4CF1-B075-345DB2A08F75}" type="presParOf" srcId="{E84EC1DE-0EDC-4064-B1CC-5467AB240F9C}" destId="{DBD522DC-54BC-47AA-9CA5-CB5D97BC8EBA}" srcOrd="1" destOrd="0" presId="urn:microsoft.com/office/officeart/2005/8/layout/lProcess2"/>
    <dgm:cxn modelId="{4D9E39BA-96E1-462B-AFE0-1FD14AF9427A}" type="presParOf" srcId="{E84EC1DE-0EDC-4064-B1CC-5467AB240F9C}" destId="{0A3930AD-99ED-421A-BDAA-E2F7FD954330}" srcOrd="2" destOrd="0" presId="urn:microsoft.com/office/officeart/2005/8/layout/lProcess2"/>
    <dgm:cxn modelId="{6E3FED84-CE7F-493F-B30D-5149A21208D9}" type="presParOf" srcId="{0A3930AD-99ED-421A-BDAA-E2F7FD954330}" destId="{A4DB1320-F249-441F-97BC-E619928DF099}" srcOrd="0" destOrd="0" presId="urn:microsoft.com/office/officeart/2005/8/layout/lProcess2"/>
    <dgm:cxn modelId="{F7A00B04-B879-4DC2-AC3A-C91E7356D3AD}" type="presParOf" srcId="{A4DB1320-F249-441F-97BC-E619928DF099}" destId="{7CFB1EC5-EBF0-482B-B978-04ABEF088691}" srcOrd="0" destOrd="0" presId="urn:microsoft.com/office/officeart/2005/8/layout/lProcess2"/>
    <dgm:cxn modelId="{D3D9AF7B-127C-466B-8432-DBC3C6199F1B}" type="presParOf" srcId="{9CD2BF5F-F729-4933-9279-2BE39F546296}" destId="{098DB919-BEAC-412D-A423-B87849C73D3E}" srcOrd="1" destOrd="0" presId="urn:microsoft.com/office/officeart/2005/8/layout/lProcess2"/>
    <dgm:cxn modelId="{38D69083-D432-4E85-B5DE-65F86BBED0DD}" type="presParOf" srcId="{9CD2BF5F-F729-4933-9279-2BE39F546296}" destId="{56172028-CF14-4350-92C7-9F46E13EBBDC}" srcOrd="2" destOrd="0" presId="urn:microsoft.com/office/officeart/2005/8/layout/lProcess2"/>
    <dgm:cxn modelId="{900B3348-C74B-491D-934D-25AC04E521AE}" type="presParOf" srcId="{56172028-CF14-4350-92C7-9F46E13EBBDC}" destId="{8CA9F69A-777B-4B09-A323-886790CF5256}" srcOrd="0" destOrd="0" presId="urn:microsoft.com/office/officeart/2005/8/layout/lProcess2"/>
    <dgm:cxn modelId="{E39DFB48-EBB6-461B-B1AD-1FE0B9D351F3}" type="presParOf" srcId="{56172028-CF14-4350-92C7-9F46E13EBBDC}" destId="{4B2C6568-E3DC-4BA3-B35D-B851F9E293DF}" srcOrd="1" destOrd="0" presId="urn:microsoft.com/office/officeart/2005/8/layout/lProcess2"/>
    <dgm:cxn modelId="{A3449D27-97EB-4DCE-879B-D1AECC1278B6}" type="presParOf" srcId="{56172028-CF14-4350-92C7-9F46E13EBBDC}" destId="{B7B18A10-91E7-4766-87CD-C11AF5C22804}" srcOrd="2" destOrd="0" presId="urn:microsoft.com/office/officeart/2005/8/layout/lProcess2"/>
    <dgm:cxn modelId="{39B538D1-86D1-42FF-89D5-256474129794}" type="presParOf" srcId="{B7B18A10-91E7-4766-87CD-C11AF5C22804}" destId="{8046BEFD-F6A4-435D-8D92-8F3A57F279FA}" srcOrd="0" destOrd="0" presId="urn:microsoft.com/office/officeart/2005/8/layout/lProcess2"/>
    <dgm:cxn modelId="{45B0DA3E-7052-479E-B12E-08019ABAF032}" type="presParOf" srcId="{8046BEFD-F6A4-435D-8D92-8F3A57F279FA}" destId="{2FD06283-F01C-40B6-8AC4-05BDA7C1BCF8}" srcOrd="0" destOrd="0" presId="urn:microsoft.com/office/officeart/2005/8/layout/lProcess2"/>
    <dgm:cxn modelId="{8A398F33-6C01-4402-8D08-3D9C6828F334}" type="presParOf" srcId="{9CD2BF5F-F729-4933-9279-2BE39F546296}" destId="{5248F0B9-6A31-423E-B39A-4A149FA73500}" srcOrd="3" destOrd="0" presId="urn:microsoft.com/office/officeart/2005/8/layout/lProcess2"/>
    <dgm:cxn modelId="{B96F3BF3-880F-4C04-A9A3-467296E894CC}" type="presParOf" srcId="{9CD2BF5F-F729-4933-9279-2BE39F546296}" destId="{3D729099-BDCD-4C57-8E32-705EA5BEA155}" srcOrd="4" destOrd="0" presId="urn:microsoft.com/office/officeart/2005/8/layout/lProcess2"/>
    <dgm:cxn modelId="{0804D028-99DF-4CCB-A144-4434C17E1F76}" type="presParOf" srcId="{3D729099-BDCD-4C57-8E32-705EA5BEA155}" destId="{06E2D4A9-6B16-401D-8EB6-E5338F71F663}" srcOrd="0" destOrd="0" presId="urn:microsoft.com/office/officeart/2005/8/layout/lProcess2"/>
    <dgm:cxn modelId="{F0E33595-ABFF-4E28-B37E-E480CA99103C}" type="presParOf" srcId="{3D729099-BDCD-4C57-8E32-705EA5BEA155}" destId="{C1F86151-79F7-465D-909E-4482105847F9}" srcOrd="1" destOrd="0" presId="urn:microsoft.com/office/officeart/2005/8/layout/lProcess2"/>
    <dgm:cxn modelId="{36125127-D3E7-41CE-ACAC-018DDF9E9D2C}" type="presParOf" srcId="{3D729099-BDCD-4C57-8E32-705EA5BEA155}" destId="{D7C4FDAA-888A-406D-837F-185D5BA272B1}" srcOrd="2" destOrd="0" presId="urn:microsoft.com/office/officeart/2005/8/layout/lProcess2"/>
    <dgm:cxn modelId="{0DD53B7B-BD7A-4C69-A535-FEFC639AC80D}" type="presParOf" srcId="{D7C4FDAA-888A-406D-837F-185D5BA272B1}" destId="{64C9B920-F1E2-4E33-8EAC-1DA95357651C}" srcOrd="0" destOrd="0" presId="urn:microsoft.com/office/officeart/2005/8/layout/lProcess2"/>
    <dgm:cxn modelId="{1CFC05A9-929A-416C-A1D1-D2031AF019D4}" type="presParOf" srcId="{64C9B920-F1E2-4E33-8EAC-1DA95357651C}" destId="{FB2E3EBA-043E-481A-B143-35944FFB22B9}" srcOrd="0" destOrd="0" presId="urn:microsoft.com/office/officeart/2005/8/layout/lProcess2"/>
    <dgm:cxn modelId="{6F245097-38AF-46B0-AEE0-C8C32D01CEF0}" type="presParOf" srcId="{9CD2BF5F-F729-4933-9279-2BE39F546296}" destId="{FFA0C82A-97FA-4664-9255-B79E35651F52}" srcOrd="5" destOrd="0" presId="urn:microsoft.com/office/officeart/2005/8/layout/lProcess2"/>
    <dgm:cxn modelId="{4BEC5E65-EA58-4301-A3B7-B3A01DF6A86D}" type="presParOf" srcId="{9CD2BF5F-F729-4933-9279-2BE39F546296}" destId="{ECFB936D-AE6B-4049-957D-8905E2827010}" srcOrd="6" destOrd="0" presId="urn:microsoft.com/office/officeart/2005/8/layout/lProcess2"/>
    <dgm:cxn modelId="{1FDD73D4-9AB6-4445-AB52-706C3751C8F9}" type="presParOf" srcId="{ECFB936D-AE6B-4049-957D-8905E2827010}" destId="{24A7A244-A032-49CD-8941-2B3610594458}" srcOrd="0" destOrd="0" presId="urn:microsoft.com/office/officeart/2005/8/layout/lProcess2"/>
    <dgm:cxn modelId="{4FCCEEF9-B120-4FB4-BFB9-95A14D98CDEB}" type="presParOf" srcId="{ECFB936D-AE6B-4049-957D-8905E2827010}" destId="{49D807DA-7420-414C-B19C-BF7C5A204DA6}" srcOrd="1" destOrd="0" presId="urn:microsoft.com/office/officeart/2005/8/layout/lProcess2"/>
    <dgm:cxn modelId="{693E819F-D380-45B4-95FF-353C4F80648E}" type="presParOf" srcId="{ECFB936D-AE6B-4049-957D-8905E2827010}" destId="{6F8CA518-799F-47E7-B0A5-ADCB2402E93B}" srcOrd="2" destOrd="0" presId="urn:microsoft.com/office/officeart/2005/8/layout/lProcess2"/>
    <dgm:cxn modelId="{932F6892-F304-4991-8525-E7F7B76EEEDB}" type="presParOf" srcId="{6F8CA518-799F-47E7-B0A5-ADCB2402E93B}" destId="{F52D0DC3-19EE-42C8-ACE7-5D192D6E8475}" srcOrd="0" destOrd="0" presId="urn:microsoft.com/office/officeart/2005/8/layout/lProcess2"/>
    <dgm:cxn modelId="{AD49465E-B76E-458B-AF01-A8E4E6905756}" type="presParOf" srcId="{F52D0DC3-19EE-42C8-ACE7-5D192D6E8475}" destId="{595E8D88-7686-4AD4-AC1E-5D23FBEBF73A}"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7C23A6-6C1D-4D49-BCBF-8B251A4D648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e-DE"/>
        </a:p>
      </dgm:t>
    </dgm:pt>
    <dgm:pt modelId="{8AC14D62-99D9-4998-9583-8717C61F7A17}">
      <dgm:prSet phldrT="[Text]"/>
      <dgm:spPr>
        <a:solidFill>
          <a:schemeClr val="accent6">
            <a:lumMod val="50000"/>
          </a:schemeClr>
        </a:solidFill>
        <a:effectLst>
          <a:glow rad="63500">
            <a:schemeClr val="accent3">
              <a:satMod val="175000"/>
              <a:alpha val="40000"/>
            </a:schemeClr>
          </a:glow>
        </a:effectLst>
      </dgm:spPr>
      <dgm:t>
        <a:bodyPr/>
        <a:lstStyle/>
        <a:p>
          <a:r>
            <a:rPr lang="de-DE" dirty="0">
              <a:latin typeface="CorpoS" pitchFamily="2" charset="0"/>
            </a:rPr>
            <a:t>Voraussetzung </a:t>
          </a:r>
        </a:p>
      </dgm:t>
    </dgm:pt>
    <dgm:pt modelId="{54B65A86-EC9C-4DDA-A7E7-B42DAD2971CD}" type="parTrans" cxnId="{9446F1D6-1F7F-4799-8625-90E0881F2010}">
      <dgm:prSet/>
      <dgm:spPr/>
      <dgm:t>
        <a:bodyPr/>
        <a:lstStyle/>
        <a:p>
          <a:endParaRPr lang="de-DE"/>
        </a:p>
      </dgm:t>
    </dgm:pt>
    <dgm:pt modelId="{1C5B347E-5AD8-44C2-B89D-0E1748D24D7B}" type="sibTrans" cxnId="{9446F1D6-1F7F-4799-8625-90E0881F2010}">
      <dgm:prSet/>
      <dgm:spPr/>
      <dgm:t>
        <a:bodyPr/>
        <a:lstStyle/>
        <a:p>
          <a:endParaRPr lang="de-DE"/>
        </a:p>
      </dgm:t>
    </dgm:pt>
    <dgm:pt modelId="{06C7D2F5-2B22-418E-8CC4-E2910C06E171}">
      <dgm:prSet phldrT="[Text]" custT="1"/>
      <dgm:spPr/>
      <dgm:t>
        <a:bodyPr/>
        <a:lstStyle/>
        <a:p>
          <a:r>
            <a:rPr lang="de-DE" sz="1200" b="1" dirty="0">
              <a:solidFill>
                <a:srgbClr val="002060"/>
              </a:solidFill>
              <a:latin typeface="CorpoS" pitchFamily="2" charset="0"/>
            </a:rPr>
            <a:t>Ausrufung Alarmstufe oder Notfallstufe.</a:t>
          </a:r>
        </a:p>
      </dgm:t>
    </dgm:pt>
    <dgm:pt modelId="{0C95555B-10B4-4EFE-AB2C-C4E0ACFC7C3F}" type="parTrans" cxnId="{CEB7C400-9977-4236-9B42-1AA9F94122F8}">
      <dgm:prSet/>
      <dgm:spPr/>
      <dgm:t>
        <a:bodyPr/>
        <a:lstStyle/>
        <a:p>
          <a:endParaRPr lang="de-DE"/>
        </a:p>
      </dgm:t>
    </dgm:pt>
    <dgm:pt modelId="{2E2C0B00-AB2A-464A-8627-3B7609E7836B}" type="sibTrans" cxnId="{CEB7C400-9977-4236-9B42-1AA9F94122F8}">
      <dgm:prSet/>
      <dgm:spPr/>
      <dgm:t>
        <a:bodyPr/>
        <a:lstStyle/>
        <a:p>
          <a:endParaRPr lang="de-DE"/>
        </a:p>
      </dgm:t>
    </dgm:pt>
    <dgm:pt modelId="{6EE82445-EC6B-4059-AB92-0C679603477F}">
      <dgm:prSet phldrT="[Text]"/>
      <dgm:spPr>
        <a:solidFill>
          <a:schemeClr val="accent6">
            <a:lumMod val="50000"/>
          </a:schemeClr>
        </a:solidFill>
      </dgm:spPr>
      <dgm:t>
        <a:bodyPr/>
        <a:lstStyle/>
        <a:p>
          <a:r>
            <a:rPr lang="de-DE" dirty="0">
              <a:latin typeface="CorpoS" pitchFamily="2" charset="0"/>
            </a:rPr>
            <a:t>Ausgestaltung</a:t>
          </a:r>
          <a:r>
            <a:rPr lang="de-DE" dirty="0"/>
            <a:t> </a:t>
          </a:r>
        </a:p>
      </dgm:t>
    </dgm:pt>
    <dgm:pt modelId="{85D32E9C-1A3E-4FA2-BED2-16DAE7ACB344}" type="parTrans" cxnId="{A77BE4E5-7374-4920-910D-06F547F6C1D9}">
      <dgm:prSet/>
      <dgm:spPr/>
      <dgm:t>
        <a:bodyPr/>
        <a:lstStyle/>
        <a:p>
          <a:endParaRPr lang="de-DE"/>
        </a:p>
      </dgm:t>
    </dgm:pt>
    <dgm:pt modelId="{43840A8A-6A55-43A4-BB35-3A3D699E20E8}" type="sibTrans" cxnId="{A77BE4E5-7374-4920-910D-06F547F6C1D9}">
      <dgm:prSet/>
      <dgm:spPr/>
      <dgm:t>
        <a:bodyPr/>
        <a:lstStyle/>
        <a:p>
          <a:endParaRPr lang="de-DE"/>
        </a:p>
      </dgm:t>
    </dgm:pt>
    <dgm:pt modelId="{B4A069B2-D2C3-4E1A-8971-0800BF17B7EE}">
      <dgm:prSet phldrT="[Text]" custT="1"/>
      <dgm:spPr/>
      <dgm:t>
        <a:bodyPr/>
        <a:lstStyle/>
        <a:p>
          <a:r>
            <a:rPr lang="de-DE" sz="1200" dirty="0">
              <a:latin typeface="CorpoS" pitchFamily="2" charset="0"/>
            </a:rPr>
            <a:t>Einführung neuer Umlage („</a:t>
          </a:r>
          <a:r>
            <a:rPr lang="de-DE" sz="1200" b="1" dirty="0">
              <a:solidFill>
                <a:srgbClr val="002060"/>
              </a:solidFill>
              <a:latin typeface="CorpoS" pitchFamily="2" charset="0"/>
            </a:rPr>
            <a:t>Gasbeschaffungsumlage</a:t>
          </a:r>
          <a:r>
            <a:rPr lang="de-DE" sz="1200" dirty="0">
              <a:latin typeface="CorpoS" pitchFamily="2" charset="0"/>
            </a:rPr>
            <a:t>“)  </a:t>
          </a:r>
          <a:r>
            <a:rPr lang="de-DE" sz="1200" b="1" dirty="0">
              <a:latin typeface="CorpoS" pitchFamily="2" charset="0"/>
            </a:rPr>
            <a:t>zum 01.10.2022 </a:t>
          </a:r>
          <a:r>
            <a:rPr lang="de-DE" sz="1200" dirty="0">
              <a:latin typeface="CorpoS" pitchFamily="2" charset="0"/>
            </a:rPr>
            <a:t>nach Vorbild EEG zur Finanzierung Verluste einzelner Gasimporteure um Kettenreaktion zu verhindern: für Ausfälle ab dem 01.10.2022.</a:t>
          </a:r>
        </a:p>
      </dgm:t>
    </dgm:pt>
    <dgm:pt modelId="{6C3DE96B-7238-42EB-984C-93328FCE00C4}" type="parTrans" cxnId="{38E28ECC-B5C8-4EEF-8790-370BC889B727}">
      <dgm:prSet/>
      <dgm:spPr/>
      <dgm:t>
        <a:bodyPr/>
        <a:lstStyle/>
        <a:p>
          <a:endParaRPr lang="de-DE"/>
        </a:p>
      </dgm:t>
    </dgm:pt>
    <dgm:pt modelId="{EFFAB062-2E01-4464-95E3-8D701C179A46}" type="sibTrans" cxnId="{38E28ECC-B5C8-4EEF-8790-370BC889B727}">
      <dgm:prSet/>
      <dgm:spPr/>
      <dgm:t>
        <a:bodyPr/>
        <a:lstStyle/>
        <a:p>
          <a:endParaRPr lang="de-DE"/>
        </a:p>
      </dgm:t>
    </dgm:pt>
    <dgm:pt modelId="{ACD0781C-6922-4933-A96F-06CA96876F6B}">
      <dgm:prSet phldrT="[Text]"/>
      <dgm:spPr>
        <a:solidFill>
          <a:schemeClr val="accent6">
            <a:lumMod val="50000"/>
          </a:schemeClr>
        </a:solidFill>
      </dgm:spPr>
      <dgm:t>
        <a:bodyPr/>
        <a:lstStyle/>
        <a:p>
          <a:r>
            <a:rPr lang="de-DE" dirty="0">
              <a:latin typeface="CorpoS" pitchFamily="2" charset="0"/>
            </a:rPr>
            <a:t>Umsetzung</a:t>
          </a:r>
        </a:p>
      </dgm:t>
    </dgm:pt>
    <dgm:pt modelId="{E712DCD3-F4DC-495E-923D-821DAFA6A0B8}" type="parTrans" cxnId="{10EC6117-DB16-46F9-A906-E8E4EA6A9B9E}">
      <dgm:prSet/>
      <dgm:spPr/>
      <dgm:t>
        <a:bodyPr/>
        <a:lstStyle/>
        <a:p>
          <a:endParaRPr lang="de-DE"/>
        </a:p>
      </dgm:t>
    </dgm:pt>
    <dgm:pt modelId="{AA217E72-6390-4D1D-B965-E37743982CDB}" type="sibTrans" cxnId="{10EC6117-DB16-46F9-A906-E8E4EA6A9B9E}">
      <dgm:prSet/>
      <dgm:spPr/>
      <dgm:t>
        <a:bodyPr/>
        <a:lstStyle/>
        <a:p>
          <a:endParaRPr lang="de-DE"/>
        </a:p>
      </dgm:t>
    </dgm:pt>
    <dgm:pt modelId="{7E32994E-A4BC-4EB3-A1CD-373506321147}">
      <dgm:prSet phldrT="[Text]" custT="1"/>
      <dgm:spPr/>
      <dgm:t>
        <a:bodyPr/>
        <a:lstStyle/>
        <a:p>
          <a:r>
            <a:rPr lang="de-DE" sz="1200" b="1" kern="1200" dirty="0">
              <a:solidFill>
                <a:srgbClr val="002060"/>
              </a:solidFill>
            </a:rPr>
            <a:t>Problem: Umgang mit Festpreisverträgen.</a:t>
          </a:r>
          <a:endParaRPr lang="de-DE" sz="1200" b="1" kern="1200" dirty="0">
            <a:solidFill>
              <a:srgbClr val="002060"/>
            </a:solidFill>
            <a:latin typeface="Corbel"/>
            <a:ea typeface="+mn-ea"/>
            <a:cs typeface="+mn-cs"/>
          </a:endParaRPr>
        </a:p>
      </dgm:t>
    </dgm:pt>
    <dgm:pt modelId="{2114179E-DF00-4560-B8DA-C1749F744372}" type="parTrans" cxnId="{8D65802B-7E9C-4FED-9F80-C603FDC23C23}">
      <dgm:prSet/>
      <dgm:spPr/>
      <dgm:t>
        <a:bodyPr/>
        <a:lstStyle/>
        <a:p>
          <a:endParaRPr lang="de-DE"/>
        </a:p>
      </dgm:t>
    </dgm:pt>
    <dgm:pt modelId="{19584D23-1A21-4D1A-AE5F-181D2427313B}" type="sibTrans" cxnId="{8D65802B-7E9C-4FED-9F80-C603FDC23C23}">
      <dgm:prSet/>
      <dgm:spPr/>
      <dgm:t>
        <a:bodyPr/>
        <a:lstStyle/>
        <a:p>
          <a:endParaRPr lang="de-DE"/>
        </a:p>
      </dgm:t>
    </dgm:pt>
    <dgm:pt modelId="{3A386442-710F-44A9-9AFB-82BC43C7EE64}">
      <dgm:prSet/>
      <dgm:spPr/>
      <dgm:t>
        <a:bodyPr/>
        <a:lstStyle/>
        <a:p>
          <a:endParaRPr lang="de-DE" sz="600" dirty="0"/>
        </a:p>
      </dgm:t>
    </dgm:pt>
    <dgm:pt modelId="{F7D6CC6B-21CD-4B44-BA26-962ECC060C61}" type="parTrans" cxnId="{85738A80-0C60-4F5F-A940-91B2EF123EF6}">
      <dgm:prSet/>
      <dgm:spPr/>
      <dgm:t>
        <a:bodyPr/>
        <a:lstStyle/>
        <a:p>
          <a:endParaRPr lang="de-DE"/>
        </a:p>
      </dgm:t>
    </dgm:pt>
    <dgm:pt modelId="{C74D6BAB-9ECA-4533-88E7-4330EB2B12F4}" type="sibTrans" cxnId="{85738A80-0C60-4F5F-A940-91B2EF123EF6}">
      <dgm:prSet/>
      <dgm:spPr/>
      <dgm:t>
        <a:bodyPr/>
        <a:lstStyle/>
        <a:p>
          <a:endParaRPr lang="de-DE"/>
        </a:p>
      </dgm:t>
    </dgm:pt>
    <dgm:pt modelId="{5363F316-FC17-4740-9A50-C7F3BCF23AF3}">
      <dgm:prSet phldrT="[Text]" custT="1"/>
      <dgm:spPr/>
      <dgm:t>
        <a:bodyPr/>
        <a:lstStyle/>
        <a:p>
          <a:r>
            <a:rPr lang="de-DE" sz="1200" dirty="0">
              <a:latin typeface="CorpoS" pitchFamily="2" charset="0"/>
            </a:rPr>
            <a:t>+ Feststellung BNetzA dass eine erhebliche Reduzierung der Gesamtgasimporte nach Deutschland vorliegt.</a:t>
          </a:r>
        </a:p>
      </dgm:t>
    </dgm:pt>
    <dgm:pt modelId="{BAFF0659-EB4A-4E57-8AF3-5391CC3F0A80}" type="parTrans" cxnId="{4366A9AE-52D1-4943-9800-BCC95CD38AE0}">
      <dgm:prSet/>
      <dgm:spPr/>
      <dgm:t>
        <a:bodyPr/>
        <a:lstStyle/>
        <a:p>
          <a:endParaRPr lang="de-DE"/>
        </a:p>
      </dgm:t>
    </dgm:pt>
    <dgm:pt modelId="{257F67E4-C805-49A8-BF33-CD65150321F7}" type="sibTrans" cxnId="{4366A9AE-52D1-4943-9800-BCC95CD38AE0}">
      <dgm:prSet/>
      <dgm:spPr/>
      <dgm:t>
        <a:bodyPr/>
        <a:lstStyle/>
        <a:p>
          <a:endParaRPr lang="de-DE"/>
        </a:p>
      </dgm:t>
    </dgm:pt>
    <dgm:pt modelId="{BD6E5C6E-C7A4-4566-98C0-827ACC3BC106}">
      <dgm:prSet phldrT="[Text]" custT="1"/>
      <dgm:spPr/>
      <dgm:t>
        <a:bodyPr/>
        <a:lstStyle/>
        <a:p>
          <a:r>
            <a:rPr lang="de-DE" sz="1200" b="1" dirty="0">
              <a:solidFill>
                <a:srgbClr val="FF0000"/>
              </a:solidFill>
              <a:latin typeface="CorpoS" pitchFamily="2" charset="0"/>
            </a:rPr>
            <a:t>Tritt an die Stelle des Preisanpassungsrechts nach § 24 EnSiG.</a:t>
          </a:r>
        </a:p>
      </dgm:t>
    </dgm:pt>
    <dgm:pt modelId="{BDF27D66-65E6-476B-8B7A-C435A4AF2873}" type="parTrans" cxnId="{21ACD113-E265-4DD3-A796-8D6D20E7AE62}">
      <dgm:prSet/>
      <dgm:spPr/>
      <dgm:t>
        <a:bodyPr/>
        <a:lstStyle/>
        <a:p>
          <a:endParaRPr lang="de-DE"/>
        </a:p>
      </dgm:t>
    </dgm:pt>
    <dgm:pt modelId="{F2B74C0C-53C5-47D8-AED5-DDCC27CFAFD5}" type="sibTrans" cxnId="{21ACD113-E265-4DD3-A796-8D6D20E7AE62}">
      <dgm:prSet/>
      <dgm:spPr/>
      <dgm:t>
        <a:bodyPr/>
        <a:lstStyle/>
        <a:p>
          <a:endParaRPr lang="de-DE"/>
        </a:p>
      </dgm:t>
    </dgm:pt>
    <dgm:pt modelId="{5A12E9E5-22B5-4AF4-968F-259492355FD7}">
      <dgm:prSet phldrT="[Text]" custT="1"/>
      <dgm:spPr/>
      <dgm:t>
        <a:bodyPr/>
        <a:lstStyle/>
        <a:p>
          <a:r>
            <a:rPr lang="de-DE" sz="1200" dirty="0">
              <a:latin typeface="CorpoS" pitchFamily="2" charset="0"/>
            </a:rPr>
            <a:t>Umlage befristet bis zum 1. April 2024. </a:t>
          </a:r>
        </a:p>
      </dgm:t>
    </dgm:pt>
    <dgm:pt modelId="{4E2C6BA6-3F46-4EE1-93FB-43A99F68CCFE}" type="parTrans" cxnId="{DB28895E-DF57-41BD-87F4-6E2CDAD2C24B}">
      <dgm:prSet/>
      <dgm:spPr/>
      <dgm:t>
        <a:bodyPr/>
        <a:lstStyle/>
        <a:p>
          <a:endParaRPr lang="de-DE"/>
        </a:p>
      </dgm:t>
    </dgm:pt>
    <dgm:pt modelId="{724A4FA0-29C6-4808-A48D-2089A6FC3C2B}" type="sibTrans" cxnId="{DB28895E-DF57-41BD-87F4-6E2CDAD2C24B}">
      <dgm:prSet/>
      <dgm:spPr/>
      <dgm:t>
        <a:bodyPr/>
        <a:lstStyle/>
        <a:p>
          <a:endParaRPr lang="de-DE"/>
        </a:p>
      </dgm:t>
    </dgm:pt>
    <dgm:pt modelId="{37505354-74E1-410C-A97D-2EA4705CC727}">
      <dgm:prSet phldrT="[Text]" custT="1"/>
      <dgm:spPr/>
      <dgm:t>
        <a:bodyPr/>
        <a:lstStyle/>
        <a:p>
          <a:r>
            <a:rPr lang="de-DE" sz="1200" dirty="0">
              <a:latin typeface="CorpoS" pitchFamily="2" charset="0"/>
            </a:rPr>
            <a:t>Umlage wird monatlich abgerechnet und kann alle drei Monate angepasst werden. </a:t>
          </a:r>
        </a:p>
      </dgm:t>
    </dgm:pt>
    <dgm:pt modelId="{71A2F6C1-3996-44CD-9D07-D6231E4696AE}" type="parTrans" cxnId="{69FDDE7A-D482-485E-9FB3-692CF138982B}">
      <dgm:prSet/>
      <dgm:spPr/>
      <dgm:t>
        <a:bodyPr/>
        <a:lstStyle/>
        <a:p>
          <a:endParaRPr lang="de-DE"/>
        </a:p>
      </dgm:t>
    </dgm:pt>
    <dgm:pt modelId="{46DE5CAA-923E-431E-9556-663516A538E7}" type="sibTrans" cxnId="{69FDDE7A-D482-485E-9FB3-692CF138982B}">
      <dgm:prSet/>
      <dgm:spPr/>
      <dgm:t>
        <a:bodyPr/>
        <a:lstStyle/>
        <a:p>
          <a:endParaRPr lang="de-DE"/>
        </a:p>
      </dgm:t>
    </dgm:pt>
    <dgm:pt modelId="{8385F92A-8EB4-45C1-B84C-C94B758E6442}">
      <dgm:prSet phldrT="[Text]" custT="1"/>
      <dgm:spPr/>
      <dgm:t>
        <a:bodyPr/>
        <a:lstStyle/>
        <a:p>
          <a:r>
            <a:rPr lang="de-DE" sz="1200" kern="1200" dirty="0">
              <a:solidFill>
                <a:srgbClr val="000000">
                  <a:hueOff val="0"/>
                  <a:satOff val="0"/>
                  <a:lumOff val="0"/>
                  <a:alphaOff val="0"/>
                </a:srgbClr>
              </a:solidFill>
              <a:latin typeface="Corbel"/>
              <a:ea typeface="+mn-ea"/>
              <a:cs typeface="+mn-cs"/>
            </a:rPr>
            <a:t>Weitergabe in laufenden Verträgen über </a:t>
          </a:r>
          <a:r>
            <a:rPr lang="de-DE" sz="1200" b="1" kern="1200" dirty="0">
              <a:solidFill>
                <a:srgbClr val="002060"/>
              </a:solidFill>
              <a:latin typeface="Corbel"/>
              <a:ea typeface="+mn-ea"/>
              <a:cs typeface="+mn-cs"/>
            </a:rPr>
            <a:t>Steuern- und Abgabenklausel </a:t>
          </a:r>
          <a:r>
            <a:rPr lang="de-DE" sz="1200" kern="1200" dirty="0">
              <a:solidFill>
                <a:srgbClr val="000000">
                  <a:hueOff val="0"/>
                  <a:satOff val="0"/>
                  <a:lumOff val="0"/>
                  <a:alphaOff val="0"/>
                </a:srgbClr>
              </a:solidFill>
              <a:latin typeface="Corbel"/>
              <a:ea typeface="+mn-ea"/>
              <a:cs typeface="+mn-cs"/>
            </a:rPr>
            <a:t>grds. möglich.</a:t>
          </a:r>
        </a:p>
      </dgm:t>
    </dgm:pt>
    <dgm:pt modelId="{D85F77B8-4F8B-48F9-9005-FCD5931A7A7A}" type="parTrans" cxnId="{0A29518B-C131-4FA4-90D7-7A4A0C07E87F}">
      <dgm:prSet/>
      <dgm:spPr/>
      <dgm:t>
        <a:bodyPr/>
        <a:lstStyle/>
        <a:p>
          <a:endParaRPr lang="de-DE"/>
        </a:p>
      </dgm:t>
    </dgm:pt>
    <dgm:pt modelId="{609C9F24-C4AA-4ED6-8F43-A9B4D3439A68}" type="sibTrans" cxnId="{0A29518B-C131-4FA4-90D7-7A4A0C07E87F}">
      <dgm:prSet/>
      <dgm:spPr/>
      <dgm:t>
        <a:bodyPr/>
        <a:lstStyle/>
        <a:p>
          <a:endParaRPr lang="de-DE"/>
        </a:p>
      </dgm:t>
    </dgm:pt>
    <dgm:pt modelId="{26634592-817B-411E-81F6-FA628C0C5D47}">
      <dgm:prSet phldrT="[Text]" custT="1"/>
      <dgm:spPr/>
      <dgm:t>
        <a:bodyPr/>
        <a:lstStyle/>
        <a:p>
          <a:r>
            <a:rPr lang="de-DE" sz="1200" kern="1200" dirty="0">
              <a:solidFill>
                <a:srgbClr val="000000">
                  <a:hueOff val="0"/>
                  <a:satOff val="0"/>
                  <a:lumOff val="0"/>
                  <a:alphaOff val="0"/>
                </a:srgbClr>
              </a:solidFill>
              <a:latin typeface="Corbel"/>
              <a:ea typeface="+mn-ea"/>
              <a:cs typeface="+mn-cs"/>
            </a:rPr>
            <a:t>In Neuverträgen ist explizite Nennung erforderlich.  </a:t>
          </a:r>
        </a:p>
      </dgm:t>
    </dgm:pt>
    <dgm:pt modelId="{36E23E49-888C-482F-94EB-448053FB9F7E}" type="parTrans" cxnId="{E6ECEE13-0005-4D0B-B7D6-667D60879BD8}">
      <dgm:prSet/>
      <dgm:spPr/>
      <dgm:t>
        <a:bodyPr/>
        <a:lstStyle/>
        <a:p>
          <a:endParaRPr lang="de-DE"/>
        </a:p>
      </dgm:t>
    </dgm:pt>
    <dgm:pt modelId="{F7087D6F-003E-466A-9335-48CAABDB74A2}" type="sibTrans" cxnId="{E6ECEE13-0005-4D0B-B7D6-667D60879BD8}">
      <dgm:prSet/>
      <dgm:spPr/>
      <dgm:t>
        <a:bodyPr/>
        <a:lstStyle/>
        <a:p>
          <a:endParaRPr lang="de-DE"/>
        </a:p>
      </dgm:t>
    </dgm:pt>
    <dgm:pt modelId="{9A56CE4A-CBA0-478D-90D0-0A947CB2AB4F}">
      <dgm:prSet phldrT="[Text]" custT="1"/>
      <dgm:spPr/>
      <dgm:t>
        <a:bodyPr/>
        <a:lstStyle/>
        <a:p>
          <a:r>
            <a:rPr lang="de-DE" sz="1200" b="1" dirty="0">
              <a:solidFill>
                <a:srgbClr val="FF0000"/>
              </a:solidFill>
              <a:latin typeface="CorpoS" pitchFamily="2" charset="0"/>
            </a:rPr>
            <a:t>Gaspreisanpassungsverordnung (</a:t>
          </a:r>
          <a:r>
            <a:rPr lang="de-DE" sz="1200" b="1" dirty="0" err="1">
              <a:solidFill>
                <a:srgbClr val="FF0000"/>
              </a:solidFill>
              <a:latin typeface="CorpoS" pitchFamily="2" charset="0"/>
            </a:rPr>
            <a:t>GasPrAnpV</a:t>
          </a:r>
          <a:r>
            <a:rPr lang="de-DE" sz="1200" b="1" dirty="0">
              <a:solidFill>
                <a:srgbClr val="FF0000"/>
              </a:solidFill>
              <a:latin typeface="CorpoS" pitchFamily="2" charset="0"/>
            </a:rPr>
            <a:t>) wurde von Bundesregierung am 05.08.2022 verabschiedet. </a:t>
          </a:r>
        </a:p>
      </dgm:t>
    </dgm:pt>
    <dgm:pt modelId="{229DF8CC-88B4-4B9A-B812-2863A8AA8E38}" type="sibTrans" cxnId="{6E7DBBF3-1FB3-4EF7-8A73-4C8DC8CA789D}">
      <dgm:prSet/>
      <dgm:spPr/>
      <dgm:t>
        <a:bodyPr/>
        <a:lstStyle/>
        <a:p>
          <a:endParaRPr lang="de-DE"/>
        </a:p>
      </dgm:t>
    </dgm:pt>
    <dgm:pt modelId="{2B1E11A7-6F1C-40A2-8ECA-36BBDAAD1ECE}" type="parTrans" cxnId="{6E7DBBF3-1FB3-4EF7-8A73-4C8DC8CA789D}">
      <dgm:prSet/>
      <dgm:spPr/>
      <dgm:t>
        <a:bodyPr/>
        <a:lstStyle/>
        <a:p>
          <a:endParaRPr lang="de-DE"/>
        </a:p>
      </dgm:t>
    </dgm:pt>
    <dgm:pt modelId="{3042B1A0-B467-411E-99A2-701B59347E56}">
      <dgm:prSet phldrT="[Text]" custT="1"/>
      <dgm:spPr/>
      <dgm:t>
        <a:bodyPr/>
        <a:lstStyle/>
        <a:p>
          <a:r>
            <a:rPr lang="de-DE" sz="1200" kern="1200" dirty="0">
              <a:solidFill>
                <a:srgbClr val="000000">
                  <a:hueOff val="0"/>
                  <a:satOff val="0"/>
                  <a:lumOff val="0"/>
                  <a:alphaOff val="0"/>
                </a:srgbClr>
              </a:solidFill>
              <a:latin typeface="Corbel"/>
              <a:ea typeface="+mn-ea"/>
              <a:cs typeface="+mn-cs"/>
            </a:rPr>
            <a:t>Grds. keine Weitergabe bei einer Preisgarantie möglich. </a:t>
          </a:r>
        </a:p>
      </dgm:t>
    </dgm:pt>
    <dgm:pt modelId="{49CE99E2-8252-43E5-A794-2EF28628B47F}" type="parTrans" cxnId="{0973BEE0-CC1F-4D20-8B47-F07C29DB5A7B}">
      <dgm:prSet/>
      <dgm:spPr/>
      <dgm:t>
        <a:bodyPr/>
        <a:lstStyle/>
        <a:p>
          <a:endParaRPr lang="de-DE"/>
        </a:p>
      </dgm:t>
    </dgm:pt>
    <dgm:pt modelId="{1B937C97-1668-40FE-8F86-780C49698A0B}" type="sibTrans" cxnId="{0973BEE0-CC1F-4D20-8B47-F07C29DB5A7B}">
      <dgm:prSet/>
      <dgm:spPr/>
      <dgm:t>
        <a:bodyPr/>
        <a:lstStyle/>
        <a:p>
          <a:endParaRPr lang="de-DE"/>
        </a:p>
      </dgm:t>
    </dgm:pt>
    <dgm:pt modelId="{CFB2C46E-69E9-4FF2-8548-1B3CEB6FF5D0}">
      <dgm:prSet phldrT="[Text]" custT="1"/>
      <dgm:spPr/>
      <dgm:t>
        <a:bodyPr/>
        <a:lstStyle/>
        <a:p>
          <a:r>
            <a:rPr lang="de-DE" sz="1200" dirty="0">
              <a:latin typeface="CorpoS" pitchFamily="2" charset="0"/>
            </a:rPr>
            <a:t>Keine Ausnahmen für Industrie.</a:t>
          </a:r>
        </a:p>
      </dgm:t>
    </dgm:pt>
    <dgm:pt modelId="{E64088F6-2B92-43FC-9962-82F6939FDD46}" type="parTrans" cxnId="{5CFA72FE-E6EB-4A86-9D5E-06184C7B4179}">
      <dgm:prSet/>
      <dgm:spPr/>
      <dgm:t>
        <a:bodyPr/>
        <a:lstStyle/>
        <a:p>
          <a:endParaRPr lang="de-DE"/>
        </a:p>
      </dgm:t>
    </dgm:pt>
    <dgm:pt modelId="{DAF91A9F-5560-4835-B18B-FCB332C618C3}" type="sibTrans" cxnId="{5CFA72FE-E6EB-4A86-9D5E-06184C7B4179}">
      <dgm:prSet/>
      <dgm:spPr/>
      <dgm:t>
        <a:bodyPr/>
        <a:lstStyle/>
        <a:p>
          <a:endParaRPr lang="de-DE"/>
        </a:p>
      </dgm:t>
    </dgm:pt>
    <dgm:pt modelId="{9DDF94C4-AA91-4BF7-A558-3B8A7C123943}">
      <dgm:prSet phldrT="[Text]" custT="1"/>
      <dgm:spPr/>
      <dgm:t>
        <a:bodyPr/>
        <a:lstStyle/>
        <a:p>
          <a:r>
            <a:rPr lang="de-DE" sz="1200" b="1" kern="1200" dirty="0">
              <a:solidFill>
                <a:srgbClr val="002060"/>
              </a:solidFill>
              <a:latin typeface="Corbel"/>
              <a:ea typeface="+mn-ea"/>
              <a:cs typeface="+mn-cs"/>
            </a:rPr>
            <a:t>Problem: Umgang mit Fernwärmekunden. </a:t>
          </a:r>
        </a:p>
      </dgm:t>
    </dgm:pt>
    <dgm:pt modelId="{D8B816EA-C132-4AE7-9445-DD68DE910C51}" type="sibTrans" cxnId="{26CE3AEF-F851-4798-980A-D9BB25FCDA06}">
      <dgm:prSet/>
      <dgm:spPr/>
      <dgm:t>
        <a:bodyPr/>
        <a:lstStyle/>
        <a:p>
          <a:endParaRPr lang="de-DE"/>
        </a:p>
      </dgm:t>
    </dgm:pt>
    <dgm:pt modelId="{4EB58DD9-35D6-43A5-B01F-EAF6996C132B}" type="parTrans" cxnId="{26CE3AEF-F851-4798-980A-D9BB25FCDA06}">
      <dgm:prSet/>
      <dgm:spPr/>
      <dgm:t>
        <a:bodyPr/>
        <a:lstStyle/>
        <a:p>
          <a:endParaRPr lang="de-DE"/>
        </a:p>
      </dgm:t>
    </dgm:pt>
    <dgm:pt modelId="{DB74CECE-1977-4F33-A3AF-8E44254C3752}" type="pres">
      <dgm:prSet presAssocID="{357C23A6-6C1D-4D49-BCBF-8B251A4D648E}" presName="linearFlow" presStyleCnt="0">
        <dgm:presLayoutVars>
          <dgm:dir/>
          <dgm:animLvl val="lvl"/>
          <dgm:resizeHandles val="exact"/>
        </dgm:presLayoutVars>
      </dgm:prSet>
      <dgm:spPr/>
    </dgm:pt>
    <dgm:pt modelId="{891DB297-51F1-4362-BA1F-A78C9D69C576}" type="pres">
      <dgm:prSet presAssocID="{8AC14D62-99D9-4998-9583-8717C61F7A17}" presName="composite" presStyleCnt="0"/>
      <dgm:spPr/>
    </dgm:pt>
    <dgm:pt modelId="{F8E7D053-924B-4BA9-AE10-91610655EADC}" type="pres">
      <dgm:prSet presAssocID="{8AC14D62-99D9-4998-9583-8717C61F7A17}" presName="parentText" presStyleLbl="alignNode1" presStyleIdx="0" presStyleCnt="3">
        <dgm:presLayoutVars>
          <dgm:chMax val="1"/>
          <dgm:bulletEnabled val="1"/>
        </dgm:presLayoutVars>
      </dgm:prSet>
      <dgm:spPr/>
    </dgm:pt>
    <dgm:pt modelId="{FA430845-5087-4397-AAF9-70F878BAC757}" type="pres">
      <dgm:prSet presAssocID="{8AC14D62-99D9-4998-9583-8717C61F7A17}" presName="descendantText" presStyleLbl="alignAcc1" presStyleIdx="0" presStyleCnt="3" custScaleY="120834">
        <dgm:presLayoutVars>
          <dgm:bulletEnabled val="1"/>
        </dgm:presLayoutVars>
      </dgm:prSet>
      <dgm:spPr/>
    </dgm:pt>
    <dgm:pt modelId="{3D59E394-4D2F-4D2D-9889-30D1319BC590}" type="pres">
      <dgm:prSet presAssocID="{1C5B347E-5AD8-44C2-B89D-0E1748D24D7B}" presName="sp" presStyleCnt="0"/>
      <dgm:spPr/>
    </dgm:pt>
    <dgm:pt modelId="{9EB4AA92-615D-4C02-915D-C7502D6BFA50}" type="pres">
      <dgm:prSet presAssocID="{6EE82445-EC6B-4059-AB92-0C679603477F}" presName="composite" presStyleCnt="0"/>
      <dgm:spPr/>
    </dgm:pt>
    <dgm:pt modelId="{71AE7F3D-DEFA-4460-80B2-3F64C4FB7ED4}" type="pres">
      <dgm:prSet presAssocID="{6EE82445-EC6B-4059-AB92-0C679603477F}" presName="parentText" presStyleLbl="alignNode1" presStyleIdx="1" presStyleCnt="3">
        <dgm:presLayoutVars>
          <dgm:chMax val="1"/>
          <dgm:bulletEnabled val="1"/>
        </dgm:presLayoutVars>
      </dgm:prSet>
      <dgm:spPr/>
    </dgm:pt>
    <dgm:pt modelId="{59374A51-3DC4-4F20-AE0F-88B0D31C5E4F}" type="pres">
      <dgm:prSet presAssocID="{6EE82445-EC6B-4059-AB92-0C679603477F}" presName="descendantText" presStyleLbl="alignAcc1" presStyleIdx="1" presStyleCnt="3" custScaleY="161352" custLinFactNeighborY="6116">
        <dgm:presLayoutVars>
          <dgm:bulletEnabled val="1"/>
        </dgm:presLayoutVars>
      </dgm:prSet>
      <dgm:spPr/>
    </dgm:pt>
    <dgm:pt modelId="{26AA2235-7B61-4D24-91AB-9F9DC5418BC6}" type="pres">
      <dgm:prSet presAssocID="{43840A8A-6A55-43A4-BB35-3A3D699E20E8}" presName="sp" presStyleCnt="0"/>
      <dgm:spPr/>
    </dgm:pt>
    <dgm:pt modelId="{086C09BE-07EF-42A9-8266-1E4C553D8123}" type="pres">
      <dgm:prSet presAssocID="{ACD0781C-6922-4933-A96F-06CA96876F6B}" presName="composite" presStyleCnt="0"/>
      <dgm:spPr/>
    </dgm:pt>
    <dgm:pt modelId="{4F5921EA-B10E-4374-85EB-FCC724C21C51}" type="pres">
      <dgm:prSet presAssocID="{ACD0781C-6922-4933-A96F-06CA96876F6B}" presName="parentText" presStyleLbl="alignNode1" presStyleIdx="2" presStyleCnt="3">
        <dgm:presLayoutVars>
          <dgm:chMax val="1"/>
          <dgm:bulletEnabled val="1"/>
        </dgm:presLayoutVars>
      </dgm:prSet>
      <dgm:spPr/>
    </dgm:pt>
    <dgm:pt modelId="{063CE706-7390-4D31-AC54-EA332A8F47C1}" type="pres">
      <dgm:prSet presAssocID="{ACD0781C-6922-4933-A96F-06CA96876F6B}" presName="descendantText" presStyleLbl="alignAcc1" presStyleIdx="2" presStyleCnt="3" custScaleY="138395" custLinFactNeighborX="-141" custLinFactNeighborY="36659">
        <dgm:presLayoutVars>
          <dgm:bulletEnabled val="1"/>
        </dgm:presLayoutVars>
      </dgm:prSet>
      <dgm:spPr/>
    </dgm:pt>
  </dgm:ptLst>
  <dgm:cxnLst>
    <dgm:cxn modelId="{CEB7C400-9977-4236-9B42-1AA9F94122F8}" srcId="{8AC14D62-99D9-4998-9583-8717C61F7A17}" destId="{06C7D2F5-2B22-418E-8CC4-E2910C06E171}" srcOrd="0" destOrd="0" parTransId="{0C95555B-10B4-4EFE-AB2C-C4E0ACFC7C3F}" sibTransId="{2E2C0B00-AB2A-464A-8627-3B7609E7836B}"/>
    <dgm:cxn modelId="{86105A05-7ECB-4092-BEEE-16E204772DEE}" type="presOf" srcId="{6EE82445-EC6B-4059-AB92-0C679603477F}" destId="{71AE7F3D-DEFA-4460-80B2-3F64C4FB7ED4}" srcOrd="0" destOrd="0" presId="urn:microsoft.com/office/officeart/2005/8/layout/chevron2"/>
    <dgm:cxn modelId="{7443550F-1694-47A3-803D-485FE53B318C}" type="presOf" srcId="{BD6E5C6E-C7A4-4566-98C0-827ACC3BC106}" destId="{FA430845-5087-4397-AAF9-70F878BAC757}" srcOrd="0" destOrd="3" presId="urn:microsoft.com/office/officeart/2005/8/layout/chevron2"/>
    <dgm:cxn modelId="{21ACD113-E265-4DD3-A796-8D6D20E7AE62}" srcId="{8AC14D62-99D9-4998-9583-8717C61F7A17}" destId="{BD6E5C6E-C7A4-4566-98C0-827ACC3BC106}" srcOrd="3" destOrd="0" parTransId="{BDF27D66-65E6-476B-8B7A-C435A4AF2873}" sibTransId="{F2B74C0C-53C5-47D8-AED5-DDCC27CFAFD5}"/>
    <dgm:cxn modelId="{E6ECEE13-0005-4D0B-B7D6-667D60879BD8}" srcId="{ACD0781C-6922-4933-A96F-06CA96876F6B}" destId="{26634592-817B-411E-81F6-FA628C0C5D47}" srcOrd="2" destOrd="0" parTransId="{36E23E49-888C-482F-94EB-448053FB9F7E}" sibTransId="{F7087D6F-003E-466A-9335-48CAABDB74A2}"/>
    <dgm:cxn modelId="{10EC6117-DB16-46F9-A906-E8E4EA6A9B9E}" srcId="{357C23A6-6C1D-4D49-BCBF-8B251A4D648E}" destId="{ACD0781C-6922-4933-A96F-06CA96876F6B}" srcOrd="2" destOrd="0" parTransId="{E712DCD3-F4DC-495E-923D-821DAFA6A0B8}" sibTransId="{AA217E72-6390-4D1D-B965-E37743982CDB}"/>
    <dgm:cxn modelId="{1EF8A217-E078-4957-84F7-276501DE29AE}" type="presOf" srcId="{5A12E9E5-22B5-4AF4-968F-259492355FD7}" destId="{59374A51-3DC4-4F20-AE0F-88B0D31C5E4F}" srcOrd="0" destOrd="1" presId="urn:microsoft.com/office/officeart/2005/8/layout/chevron2"/>
    <dgm:cxn modelId="{DEFFA624-9F6F-4BD3-935D-30E49DD4748D}" type="presOf" srcId="{9DDF94C4-AA91-4BF7-A558-3B8A7C123943}" destId="{063CE706-7390-4D31-AC54-EA332A8F47C1}" srcOrd="0" destOrd="4" presId="urn:microsoft.com/office/officeart/2005/8/layout/chevron2"/>
    <dgm:cxn modelId="{E67CD626-3036-4B0A-974E-B6E9C09653EA}" type="presOf" srcId="{8AC14D62-99D9-4998-9583-8717C61F7A17}" destId="{F8E7D053-924B-4BA9-AE10-91610655EADC}" srcOrd="0" destOrd="0" presId="urn:microsoft.com/office/officeart/2005/8/layout/chevron2"/>
    <dgm:cxn modelId="{8D65802B-7E9C-4FED-9F80-C603FDC23C23}" srcId="{ACD0781C-6922-4933-A96F-06CA96876F6B}" destId="{7E32994E-A4BC-4EB3-A1CD-373506321147}" srcOrd="3" destOrd="0" parTransId="{2114179E-DF00-4560-B8DA-C1749F744372}" sibTransId="{19584D23-1A21-4D1A-AE5F-181D2427313B}"/>
    <dgm:cxn modelId="{F7897730-21D8-4D8E-83F0-F5AFD3676305}" type="presOf" srcId="{5363F316-FC17-4740-9A50-C7F3BCF23AF3}" destId="{FA430845-5087-4397-AAF9-70F878BAC757}" srcOrd="0" destOrd="1" presId="urn:microsoft.com/office/officeart/2005/8/layout/chevron2"/>
    <dgm:cxn modelId="{9A345937-FD7C-4CED-BA18-F273B491ED19}" type="presOf" srcId="{CFB2C46E-69E9-4FF2-8548-1B3CEB6FF5D0}" destId="{59374A51-3DC4-4F20-AE0F-88B0D31C5E4F}" srcOrd="0" destOrd="3" presId="urn:microsoft.com/office/officeart/2005/8/layout/chevron2"/>
    <dgm:cxn modelId="{638B343F-EB46-478E-9733-C757F1C88CF9}" type="presOf" srcId="{3042B1A0-B467-411E-99A2-701B59347E56}" destId="{063CE706-7390-4D31-AC54-EA332A8F47C1}" srcOrd="0" destOrd="1" presId="urn:microsoft.com/office/officeart/2005/8/layout/chevron2"/>
    <dgm:cxn modelId="{DB28895E-DF57-41BD-87F4-6E2CDAD2C24B}" srcId="{6EE82445-EC6B-4059-AB92-0C679603477F}" destId="{5A12E9E5-22B5-4AF4-968F-259492355FD7}" srcOrd="1" destOrd="0" parTransId="{4E2C6BA6-3F46-4EE1-93FB-43A99F68CCFE}" sibTransId="{724A4FA0-29C6-4808-A48D-2089A6FC3C2B}"/>
    <dgm:cxn modelId="{3789315F-79DD-4230-AAE5-2C0413E291A0}" type="presOf" srcId="{9A56CE4A-CBA0-478D-90D0-0A947CB2AB4F}" destId="{FA430845-5087-4397-AAF9-70F878BAC757}" srcOrd="0" destOrd="2" presId="urn:microsoft.com/office/officeart/2005/8/layout/chevron2"/>
    <dgm:cxn modelId="{7637A241-CF07-4698-99A7-17AC1F15BD3F}" type="presOf" srcId="{ACD0781C-6922-4933-A96F-06CA96876F6B}" destId="{4F5921EA-B10E-4374-85EB-FCC724C21C51}" srcOrd="0" destOrd="0" presId="urn:microsoft.com/office/officeart/2005/8/layout/chevron2"/>
    <dgm:cxn modelId="{EFF51543-AF7E-42BC-939C-E46416E15861}" type="presOf" srcId="{3A386442-710F-44A9-9AFB-82BC43C7EE64}" destId="{FA430845-5087-4397-AAF9-70F878BAC757}" srcOrd="0" destOrd="4" presId="urn:microsoft.com/office/officeart/2005/8/layout/chevron2"/>
    <dgm:cxn modelId="{69FDDE7A-D482-485E-9FB3-692CF138982B}" srcId="{6EE82445-EC6B-4059-AB92-0C679603477F}" destId="{37505354-74E1-410C-A97D-2EA4705CC727}" srcOrd="2" destOrd="0" parTransId="{71A2F6C1-3996-44CD-9D07-D6231E4696AE}" sibTransId="{46DE5CAA-923E-431E-9556-663516A538E7}"/>
    <dgm:cxn modelId="{85738A80-0C60-4F5F-A940-91B2EF123EF6}" srcId="{8AC14D62-99D9-4998-9583-8717C61F7A17}" destId="{3A386442-710F-44A9-9AFB-82BC43C7EE64}" srcOrd="4" destOrd="0" parTransId="{F7D6CC6B-21CD-4B44-BA26-962ECC060C61}" sibTransId="{C74D6BAB-9ECA-4533-88E7-4330EB2B12F4}"/>
    <dgm:cxn modelId="{46FEA98A-F5C6-4667-8E97-63A5C0F05FD0}" type="presOf" srcId="{7E32994E-A4BC-4EB3-A1CD-373506321147}" destId="{063CE706-7390-4D31-AC54-EA332A8F47C1}" srcOrd="0" destOrd="3" presId="urn:microsoft.com/office/officeart/2005/8/layout/chevron2"/>
    <dgm:cxn modelId="{0A29518B-C131-4FA4-90D7-7A4A0C07E87F}" srcId="{ACD0781C-6922-4933-A96F-06CA96876F6B}" destId="{8385F92A-8EB4-45C1-B84C-C94B758E6442}" srcOrd="0" destOrd="0" parTransId="{D85F77B8-4F8B-48F9-9005-FCD5931A7A7A}" sibTransId="{609C9F24-C4AA-4ED6-8F43-A9B4D3439A68}"/>
    <dgm:cxn modelId="{E19F65AA-D5B1-442E-BD21-F271E89FE244}" type="presOf" srcId="{8385F92A-8EB4-45C1-B84C-C94B758E6442}" destId="{063CE706-7390-4D31-AC54-EA332A8F47C1}" srcOrd="0" destOrd="0" presId="urn:microsoft.com/office/officeart/2005/8/layout/chevron2"/>
    <dgm:cxn modelId="{4366A9AE-52D1-4943-9800-BCC95CD38AE0}" srcId="{8AC14D62-99D9-4998-9583-8717C61F7A17}" destId="{5363F316-FC17-4740-9A50-C7F3BCF23AF3}" srcOrd="1" destOrd="0" parTransId="{BAFF0659-EB4A-4E57-8AF3-5391CC3F0A80}" sibTransId="{257F67E4-C805-49A8-BF33-CD65150321F7}"/>
    <dgm:cxn modelId="{CADA31BD-BD2A-4858-9080-029CF9D19D5B}" type="presOf" srcId="{B4A069B2-D2C3-4E1A-8971-0800BF17B7EE}" destId="{59374A51-3DC4-4F20-AE0F-88B0D31C5E4F}" srcOrd="0" destOrd="0" presId="urn:microsoft.com/office/officeart/2005/8/layout/chevron2"/>
    <dgm:cxn modelId="{7C3B65C7-49F6-499E-B9E8-7CBB0505BAD8}" type="presOf" srcId="{06C7D2F5-2B22-418E-8CC4-E2910C06E171}" destId="{FA430845-5087-4397-AAF9-70F878BAC757}" srcOrd="0" destOrd="0" presId="urn:microsoft.com/office/officeart/2005/8/layout/chevron2"/>
    <dgm:cxn modelId="{38E28ECC-B5C8-4EEF-8790-370BC889B727}" srcId="{6EE82445-EC6B-4059-AB92-0C679603477F}" destId="{B4A069B2-D2C3-4E1A-8971-0800BF17B7EE}" srcOrd="0" destOrd="0" parTransId="{6C3DE96B-7238-42EB-984C-93328FCE00C4}" sibTransId="{EFFAB062-2E01-4464-95E3-8D701C179A46}"/>
    <dgm:cxn modelId="{1D0D4BD6-B937-4D80-859A-1E9CB1809B63}" type="presOf" srcId="{26634592-817B-411E-81F6-FA628C0C5D47}" destId="{063CE706-7390-4D31-AC54-EA332A8F47C1}" srcOrd="0" destOrd="2" presId="urn:microsoft.com/office/officeart/2005/8/layout/chevron2"/>
    <dgm:cxn modelId="{9446F1D6-1F7F-4799-8625-90E0881F2010}" srcId="{357C23A6-6C1D-4D49-BCBF-8B251A4D648E}" destId="{8AC14D62-99D9-4998-9583-8717C61F7A17}" srcOrd="0" destOrd="0" parTransId="{54B65A86-EC9C-4DDA-A7E7-B42DAD2971CD}" sibTransId="{1C5B347E-5AD8-44C2-B89D-0E1748D24D7B}"/>
    <dgm:cxn modelId="{0973BEE0-CC1F-4D20-8B47-F07C29DB5A7B}" srcId="{ACD0781C-6922-4933-A96F-06CA96876F6B}" destId="{3042B1A0-B467-411E-99A2-701B59347E56}" srcOrd="1" destOrd="0" parTransId="{49CE99E2-8252-43E5-A794-2EF28628B47F}" sibTransId="{1B937C97-1668-40FE-8F86-780C49698A0B}"/>
    <dgm:cxn modelId="{A77BE4E5-7374-4920-910D-06F547F6C1D9}" srcId="{357C23A6-6C1D-4D49-BCBF-8B251A4D648E}" destId="{6EE82445-EC6B-4059-AB92-0C679603477F}" srcOrd="1" destOrd="0" parTransId="{85D32E9C-1A3E-4FA2-BED2-16DAE7ACB344}" sibTransId="{43840A8A-6A55-43A4-BB35-3A3D699E20E8}"/>
    <dgm:cxn modelId="{D42329EA-A43E-4EC9-A1DA-5182BECD6C74}" type="presOf" srcId="{357C23A6-6C1D-4D49-BCBF-8B251A4D648E}" destId="{DB74CECE-1977-4F33-A3AF-8E44254C3752}" srcOrd="0" destOrd="0" presId="urn:microsoft.com/office/officeart/2005/8/layout/chevron2"/>
    <dgm:cxn modelId="{AD4B99EA-3439-4FDA-9048-5FF0A8E40B65}" type="presOf" srcId="{37505354-74E1-410C-A97D-2EA4705CC727}" destId="{59374A51-3DC4-4F20-AE0F-88B0D31C5E4F}" srcOrd="0" destOrd="2" presId="urn:microsoft.com/office/officeart/2005/8/layout/chevron2"/>
    <dgm:cxn modelId="{26CE3AEF-F851-4798-980A-D9BB25FCDA06}" srcId="{ACD0781C-6922-4933-A96F-06CA96876F6B}" destId="{9DDF94C4-AA91-4BF7-A558-3B8A7C123943}" srcOrd="4" destOrd="0" parTransId="{4EB58DD9-35D6-43A5-B01F-EAF6996C132B}" sibTransId="{D8B816EA-C132-4AE7-9445-DD68DE910C51}"/>
    <dgm:cxn modelId="{6E7DBBF3-1FB3-4EF7-8A73-4C8DC8CA789D}" srcId="{8AC14D62-99D9-4998-9583-8717C61F7A17}" destId="{9A56CE4A-CBA0-478D-90D0-0A947CB2AB4F}" srcOrd="2" destOrd="0" parTransId="{2B1E11A7-6F1C-40A2-8ECA-36BBDAAD1ECE}" sibTransId="{229DF8CC-88B4-4B9A-B812-2863A8AA8E38}"/>
    <dgm:cxn modelId="{5CFA72FE-E6EB-4A86-9D5E-06184C7B4179}" srcId="{6EE82445-EC6B-4059-AB92-0C679603477F}" destId="{CFB2C46E-69E9-4FF2-8548-1B3CEB6FF5D0}" srcOrd="3" destOrd="0" parTransId="{E64088F6-2B92-43FC-9962-82F6939FDD46}" sibTransId="{DAF91A9F-5560-4835-B18B-FCB332C618C3}"/>
    <dgm:cxn modelId="{6C878353-3AC0-4C8F-BC0B-EAEEE5C65E96}" type="presParOf" srcId="{DB74CECE-1977-4F33-A3AF-8E44254C3752}" destId="{891DB297-51F1-4362-BA1F-A78C9D69C576}" srcOrd="0" destOrd="0" presId="urn:microsoft.com/office/officeart/2005/8/layout/chevron2"/>
    <dgm:cxn modelId="{6FFED4F9-CFBC-460C-BCF9-96BD58771013}" type="presParOf" srcId="{891DB297-51F1-4362-BA1F-A78C9D69C576}" destId="{F8E7D053-924B-4BA9-AE10-91610655EADC}" srcOrd="0" destOrd="0" presId="urn:microsoft.com/office/officeart/2005/8/layout/chevron2"/>
    <dgm:cxn modelId="{60B06388-5B0E-4703-8CB1-5A747C917958}" type="presParOf" srcId="{891DB297-51F1-4362-BA1F-A78C9D69C576}" destId="{FA430845-5087-4397-AAF9-70F878BAC757}" srcOrd="1" destOrd="0" presId="urn:microsoft.com/office/officeart/2005/8/layout/chevron2"/>
    <dgm:cxn modelId="{E138B707-3BD3-4E3B-9020-6313BFB7CF19}" type="presParOf" srcId="{DB74CECE-1977-4F33-A3AF-8E44254C3752}" destId="{3D59E394-4D2F-4D2D-9889-30D1319BC590}" srcOrd="1" destOrd="0" presId="urn:microsoft.com/office/officeart/2005/8/layout/chevron2"/>
    <dgm:cxn modelId="{C9BF65D9-79CD-49F8-9954-6C9B22583E6A}" type="presParOf" srcId="{DB74CECE-1977-4F33-A3AF-8E44254C3752}" destId="{9EB4AA92-615D-4C02-915D-C7502D6BFA50}" srcOrd="2" destOrd="0" presId="urn:microsoft.com/office/officeart/2005/8/layout/chevron2"/>
    <dgm:cxn modelId="{55ACDCB9-6B98-4199-8E79-0C26CF40383C}" type="presParOf" srcId="{9EB4AA92-615D-4C02-915D-C7502D6BFA50}" destId="{71AE7F3D-DEFA-4460-80B2-3F64C4FB7ED4}" srcOrd="0" destOrd="0" presId="urn:microsoft.com/office/officeart/2005/8/layout/chevron2"/>
    <dgm:cxn modelId="{A92416D7-29A4-4FBD-99A2-76CCB008FDE3}" type="presParOf" srcId="{9EB4AA92-615D-4C02-915D-C7502D6BFA50}" destId="{59374A51-3DC4-4F20-AE0F-88B0D31C5E4F}" srcOrd="1" destOrd="0" presId="urn:microsoft.com/office/officeart/2005/8/layout/chevron2"/>
    <dgm:cxn modelId="{8C9D4F5A-BDD8-4FE0-85D1-CEEAF6C440A7}" type="presParOf" srcId="{DB74CECE-1977-4F33-A3AF-8E44254C3752}" destId="{26AA2235-7B61-4D24-91AB-9F9DC5418BC6}" srcOrd="3" destOrd="0" presId="urn:microsoft.com/office/officeart/2005/8/layout/chevron2"/>
    <dgm:cxn modelId="{7CC6885F-6CC5-4C63-9F81-0AA818E84D47}" type="presParOf" srcId="{DB74CECE-1977-4F33-A3AF-8E44254C3752}" destId="{086C09BE-07EF-42A9-8266-1E4C553D8123}" srcOrd="4" destOrd="0" presId="urn:microsoft.com/office/officeart/2005/8/layout/chevron2"/>
    <dgm:cxn modelId="{0E83B942-24AB-4AF3-B212-24D3F2ADBF6E}" type="presParOf" srcId="{086C09BE-07EF-42A9-8266-1E4C553D8123}" destId="{4F5921EA-B10E-4374-85EB-FCC724C21C51}" srcOrd="0" destOrd="0" presId="urn:microsoft.com/office/officeart/2005/8/layout/chevron2"/>
    <dgm:cxn modelId="{3F1C4688-EFA4-4E2D-BE88-E995A96E3758}" type="presParOf" srcId="{086C09BE-07EF-42A9-8266-1E4C553D8123}" destId="{063CE706-7390-4D31-AC54-EA332A8F47C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79FFA-C521-4EE0-9D52-830337DA57F7}">
      <dsp:nvSpPr>
        <dsp:cNvPr id="0" name=""/>
        <dsp:cNvSpPr/>
      </dsp:nvSpPr>
      <dsp:spPr>
        <a:xfrm>
          <a:off x="-5592950" y="-856223"/>
          <a:ext cx="6659098" cy="6659098"/>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3969A759-2F6C-454A-B94C-29B58B4A56EF}">
      <dsp:nvSpPr>
        <dsp:cNvPr id="0" name=""/>
        <dsp:cNvSpPr/>
      </dsp:nvSpPr>
      <dsp:spPr>
        <a:xfrm>
          <a:off x="467061" y="309066"/>
          <a:ext cx="7389572" cy="618529"/>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0958" tIns="48260" rIns="48260" bIns="48260" numCol="1" spcCol="1270" anchor="ctr" anchorCtr="0">
          <a:noAutofit/>
        </a:bodyPr>
        <a:lstStyle/>
        <a:p>
          <a:pPr marL="0" lvl="0" indent="0" algn="l" defTabSz="844550">
            <a:lnSpc>
              <a:spcPct val="90000"/>
            </a:lnSpc>
            <a:spcBef>
              <a:spcPct val="0"/>
            </a:spcBef>
            <a:spcAft>
              <a:spcPct val="35000"/>
            </a:spcAft>
            <a:buNone/>
          </a:pPr>
          <a:r>
            <a:rPr lang="de-DE" sz="1900" b="1" kern="1200" dirty="0"/>
            <a:t>Förderungsmöglichkeiten</a:t>
          </a:r>
          <a:r>
            <a:rPr lang="de-DE" sz="1900" b="0" kern="1200" dirty="0"/>
            <a:t> nach dem KWKG</a:t>
          </a:r>
        </a:p>
      </dsp:txBody>
      <dsp:txXfrm>
        <a:off x="467061" y="309066"/>
        <a:ext cx="7389572" cy="618529"/>
      </dsp:txXfrm>
    </dsp:sp>
    <dsp:sp modelId="{19A8E24A-F885-4CA4-B826-B9478DD08F02}">
      <dsp:nvSpPr>
        <dsp:cNvPr id="0" name=""/>
        <dsp:cNvSpPr/>
      </dsp:nvSpPr>
      <dsp:spPr>
        <a:xfrm>
          <a:off x="79519" y="231750"/>
          <a:ext cx="773161" cy="773161"/>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AACAC43F-88F5-4537-AB0B-EB2D3730019D}">
      <dsp:nvSpPr>
        <dsp:cNvPr id="0" name=""/>
        <dsp:cNvSpPr/>
      </dsp:nvSpPr>
      <dsp:spPr>
        <a:xfrm>
          <a:off x="909320" y="1236563"/>
          <a:ext cx="6946352" cy="618529"/>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0958"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t>Pflicht zur Entrichtung von </a:t>
          </a:r>
          <a:r>
            <a:rPr lang="de-DE" sz="1900" b="1" kern="1200" dirty="0"/>
            <a:t>Abgaben &amp; Umlagen  </a:t>
          </a:r>
        </a:p>
      </dsp:txBody>
      <dsp:txXfrm>
        <a:off x="909320" y="1236563"/>
        <a:ext cx="6946352" cy="618529"/>
      </dsp:txXfrm>
    </dsp:sp>
    <dsp:sp modelId="{7E1C8D58-2F9B-4A62-B70B-C52A8285F6B1}">
      <dsp:nvSpPr>
        <dsp:cNvPr id="0" name=""/>
        <dsp:cNvSpPr/>
      </dsp:nvSpPr>
      <dsp:spPr>
        <a:xfrm>
          <a:off x="522739" y="1159247"/>
          <a:ext cx="773161" cy="773161"/>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929AC358-D751-4DA8-B876-FCD8BC075D9A}">
      <dsp:nvSpPr>
        <dsp:cNvPr id="0" name=""/>
        <dsp:cNvSpPr/>
      </dsp:nvSpPr>
      <dsp:spPr>
        <a:xfrm>
          <a:off x="1045353" y="2164060"/>
          <a:ext cx="6810319" cy="618529"/>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0958" tIns="48260" rIns="48260" bIns="48260" numCol="1" spcCol="1270" anchor="ctr" anchorCtr="0">
          <a:noAutofit/>
        </a:bodyPr>
        <a:lstStyle/>
        <a:p>
          <a:pPr marL="0" lvl="0" indent="0" algn="l" defTabSz="844550">
            <a:lnSpc>
              <a:spcPct val="90000"/>
            </a:lnSpc>
            <a:spcBef>
              <a:spcPct val="0"/>
            </a:spcBef>
            <a:spcAft>
              <a:spcPct val="35000"/>
            </a:spcAft>
            <a:buNone/>
          </a:pPr>
          <a:r>
            <a:rPr lang="de-DE" sz="1900" b="0" kern="1200" dirty="0"/>
            <a:t>Voraussetzungen der </a:t>
          </a:r>
          <a:r>
            <a:rPr lang="de-DE" sz="1900" b="1" kern="1200" dirty="0"/>
            <a:t>Kundenanlage</a:t>
          </a:r>
          <a:r>
            <a:rPr lang="de-DE" sz="1900" b="0" kern="1200" dirty="0"/>
            <a:t> </a:t>
          </a:r>
          <a:r>
            <a:rPr lang="de-DE" sz="1900" kern="1200" dirty="0"/>
            <a:t>nach § 3 Nr. 24a/b EnWG</a:t>
          </a:r>
        </a:p>
      </dsp:txBody>
      <dsp:txXfrm>
        <a:off x="1045353" y="2164060"/>
        <a:ext cx="6810319" cy="618529"/>
      </dsp:txXfrm>
    </dsp:sp>
    <dsp:sp modelId="{4409EEC2-D244-4D4C-9A54-624441B57312}">
      <dsp:nvSpPr>
        <dsp:cNvPr id="0" name=""/>
        <dsp:cNvSpPr/>
      </dsp:nvSpPr>
      <dsp:spPr>
        <a:xfrm>
          <a:off x="658772" y="2086744"/>
          <a:ext cx="773161" cy="773161"/>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FFCE9D6-2538-4C5B-9707-D532FE0A16D2}">
      <dsp:nvSpPr>
        <dsp:cNvPr id="0" name=""/>
        <dsp:cNvSpPr/>
      </dsp:nvSpPr>
      <dsp:spPr>
        <a:xfrm>
          <a:off x="909320" y="3091557"/>
          <a:ext cx="6946352" cy="618529"/>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0958"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t>Privilegierung nach </a:t>
          </a:r>
          <a:r>
            <a:rPr lang="de-DE" sz="1900" b="1" kern="1200" dirty="0"/>
            <a:t>StromStG</a:t>
          </a:r>
        </a:p>
      </dsp:txBody>
      <dsp:txXfrm>
        <a:off x="909320" y="3091557"/>
        <a:ext cx="6946352" cy="618529"/>
      </dsp:txXfrm>
    </dsp:sp>
    <dsp:sp modelId="{DACEB372-52FC-41AD-981F-95707ECADF13}">
      <dsp:nvSpPr>
        <dsp:cNvPr id="0" name=""/>
        <dsp:cNvSpPr/>
      </dsp:nvSpPr>
      <dsp:spPr>
        <a:xfrm>
          <a:off x="522739" y="3014241"/>
          <a:ext cx="773161" cy="773161"/>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D37802D1-3994-4B72-8EFF-981C376C851B}">
      <dsp:nvSpPr>
        <dsp:cNvPr id="0" name=""/>
        <dsp:cNvSpPr/>
      </dsp:nvSpPr>
      <dsp:spPr>
        <a:xfrm>
          <a:off x="434325" y="4005020"/>
          <a:ext cx="7389572" cy="618529"/>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0958" tIns="48260" rIns="48260" bIns="48260" numCol="1" spcCol="1270" anchor="ctr" anchorCtr="0">
          <a:noAutofit/>
        </a:bodyPr>
        <a:lstStyle/>
        <a:p>
          <a:pPr marL="0" lvl="0" indent="0" algn="l" defTabSz="844550">
            <a:lnSpc>
              <a:spcPct val="90000"/>
            </a:lnSpc>
            <a:spcBef>
              <a:spcPct val="0"/>
            </a:spcBef>
            <a:spcAft>
              <a:spcPct val="35000"/>
            </a:spcAft>
            <a:buNone/>
          </a:pPr>
          <a:r>
            <a:rPr lang="de-DE" sz="1900" b="0" kern="1200" dirty="0"/>
            <a:t>Privilegierung nach </a:t>
          </a:r>
          <a:r>
            <a:rPr lang="de-DE" sz="1900" b="1" kern="1200" dirty="0" err="1"/>
            <a:t>EnergieStG</a:t>
          </a:r>
          <a:endParaRPr lang="de-DE" sz="1900" b="1" kern="1200" dirty="0"/>
        </a:p>
      </dsp:txBody>
      <dsp:txXfrm>
        <a:off x="434325" y="4005020"/>
        <a:ext cx="7389572" cy="618529"/>
      </dsp:txXfrm>
    </dsp:sp>
    <dsp:sp modelId="{FC4DAC63-1BC4-4BF1-837D-60D89DCAD171}">
      <dsp:nvSpPr>
        <dsp:cNvPr id="0" name=""/>
        <dsp:cNvSpPr/>
      </dsp:nvSpPr>
      <dsp:spPr>
        <a:xfrm>
          <a:off x="79519" y="3941738"/>
          <a:ext cx="773161" cy="773161"/>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F2E8-8440-4470-92C1-865BD6D24BC7}">
      <dsp:nvSpPr>
        <dsp:cNvPr id="0" name=""/>
        <dsp:cNvSpPr/>
      </dsp:nvSpPr>
      <dsp:spPr>
        <a:xfrm>
          <a:off x="1063" y="0"/>
          <a:ext cx="669081" cy="3964378"/>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CorpoS" pitchFamily="2" charset="0"/>
            </a:rPr>
            <a:t>KWKG-Umlage</a:t>
          </a:r>
        </a:p>
        <a:p>
          <a:pPr marL="0" lvl="0" indent="0" algn="ctr" defTabSz="533400">
            <a:lnSpc>
              <a:spcPct val="90000"/>
            </a:lnSpc>
            <a:spcBef>
              <a:spcPct val="0"/>
            </a:spcBef>
            <a:spcAft>
              <a:spcPct val="35000"/>
            </a:spcAft>
            <a:buNone/>
          </a:pPr>
          <a:r>
            <a:rPr lang="de-DE" sz="1200" kern="1200" dirty="0">
              <a:latin typeface="CorpoS" pitchFamily="2" charset="0"/>
            </a:rPr>
            <a:t>Offshore-Netz-umlage </a:t>
          </a:r>
        </a:p>
      </dsp:txBody>
      <dsp:txXfrm>
        <a:off x="1063" y="0"/>
        <a:ext cx="669081" cy="1189313"/>
      </dsp:txXfrm>
    </dsp:sp>
    <dsp:sp modelId="{7CFB1EC5-EBF0-482B-B978-04ABEF088691}">
      <dsp:nvSpPr>
        <dsp:cNvPr id="0" name=""/>
        <dsp:cNvSpPr/>
      </dsp:nvSpPr>
      <dsp:spPr>
        <a:xfrm>
          <a:off x="74568" y="1190009"/>
          <a:ext cx="535265" cy="25768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orpoS" pitchFamily="2" charset="0"/>
            </a:rPr>
            <a:t>Aktuell EnWG; </a:t>
          </a:r>
        </a:p>
        <a:p>
          <a:pPr marL="0" lvl="0" indent="0" algn="ctr" defTabSz="622300">
            <a:lnSpc>
              <a:spcPct val="90000"/>
            </a:lnSpc>
            <a:spcBef>
              <a:spcPct val="0"/>
            </a:spcBef>
            <a:spcAft>
              <a:spcPct val="35000"/>
            </a:spcAft>
            <a:buNone/>
          </a:pPr>
          <a:r>
            <a:rPr lang="de-DE" sz="1400" kern="1200" dirty="0">
              <a:latin typeface="CorpoS" pitchFamily="2" charset="0"/>
            </a:rPr>
            <a:t>ab 01.01.2023 im </a:t>
          </a:r>
          <a:r>
            <a:rPr lang="de-DE" sz="1400" kern="1200" dirty="0" err="1">
              <a:latin typeface="CorpoS" pitchFamily="2" charset="0"/>
            </a:rPr>
            <a:t>EnFG</a:t>
          </a:r>
          <a:r>
            <a:rPr lang="de-DE" sz="1000" kern="1200" dirty="0"/>
            <a:t> </a:t>
          </a:r>
        </a:p>
      </dsp:txBody>
      <dsp:txXfrm>
        <a:off x="90245" y="1205686"/>
        <a:ext cx="503911" cy="2545491"/>
      </dsp:txXfrm>
    </dsp:sp>
    <dsp:sp modelId="{8CA9F69A-777B-4B09-A323-886790CF5256}">
      <dsp:nvSpPr>
        <dsp:cNvPr id="0" name=""/>
        <dsp:cNvSpPr/>
      </dsp:nvSpPr>
      <dsp:spPr>
        <a:xfrm>
          <a:off x="721169" y="0"/>
          <a:ext cx="669081" cy="3964378"/>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CorpoS" pitchFamily="2" charset="0"/>
            </a:rPr>
            <a:t>Wasser-stoff-umlage</a:t>
          </a:r>
        </a:p>
        <a:p>
          <a:pPr marL="0" lvl="0" indent="0" algn="ctr" defTabSz="533400">
            <a:lnSpc>
              <a:spcPct val="90000"/>
            </a:lnSpc>
            <a:spcBef>
              <a:spcPct val="0"/>
            </a:spcBef>
            <a:spcAft>
              <a:spcPct val="35000"/>
            </a:spcAft>
            <a:buNone/>
          </a:pPr>
          <a:r>
            <a:rPr lang="de-DE" sz="1200" kern="1200" dirty="0">
              <a:latin typeface="CorpoS" pitchFamily="2" charset="0"/>
            </a:rPr>
            <a:t>ab 01.01.23</a:t>
          </a:r>
          <a:endParaRPr lang="de-DE" sz="1050" kern="1200" dirty="0">
            <a:latin typeface="CorpoS" pitchFamily="2" charset="0"/>
          </a:endParaRPr>
        </a:p>
      </dsp:txBody>
      <dsp:txXfrm>
        <a:off x="721169" y="0"/>
        <a:ext cx="669081" cy="1189313"/>
      </dsp:txXfrm>
    </dsp:sp>
    <dsp:sp modelId="{2FD06283-F01C-40B6-8AC4-05BDA7C1BCF8}">
      <dsp:nvSpPr>
        <dsp:cNvPr id="0" name=""/>
        <dsp:cNvSpPr/>
      </dsp:nvSpPr>
      <dsp:spPr>
        <a:xfrm>
          <a:off x="788077" y="1189313"/>
          <a:ext cx="535265" cy="25768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orpoS" pitchFamily="2" charset="0"/>
              <a:ea typeface="+mn-ea"/>
              <a:cs typeface="+mn-cs"/>
            </a:rPr>
            <a:t>§ 118 EnWG</a:t>
          </a:r>
          <a:endParaRPr lang="de-DE" sz="1100" kern="1200" dirty="0"/>
        </a:p>
      </dsp:txBody>
      <dsp:txXfrm>
        <a:off x="803754" y="1204990"/>
        <a:ext cx="503911" cy="2545491"/>
      </dsp:txXfrm>
    </dsp:sp>
    <dsp:sp modelId="{06E2D4A9-6B16-401D-8EB6-E5338F71F663}">
      <dsp:nvSpPr>
        <dsp:cNvPr id="0" name=""/>
        <dsp:cNvSpPr/>
      </dsp:nvSpPr>
      <dsp:spPr>
        <a:xfrm>
          <a:off x="1440432" y="0"/>
          <a:ext cx="669081" cy="3964378"/>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CorpoS" pitchFamily="2" charset="0"/>
            </a:rPr>
            <a:t>§ 19-Strom-NEV-Umlage</a:t>
          </a:r>
        </a:p>
      </dsp:txBody>
      <dsp:txXfrm>
        <a:off x="1440432" y="0"/>
        <a:ext cx="669081" cy="1189313"/>
      </dsp:txXfrm>
    </dsp:sp>
    <dsp:sp modelId="{FB2E3EBA-043E-481A-B143-35944FFB22B9}">
      <dsp:nvSpPr>
        <dsp:cNvPr id="0" name=""/>
        <dsp:cNvSpPr/>
      </dsp:nvSpPr>
      <dsp:spPr>
        <a:xfrm>
          <a:off x="1507340" y="1189313"/>
          <a:ext cx="535265" cy="25768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orpoS" pitchFamily="2" charset="0"/>
            </a:rPr>
            <a:t>Stromnetzentgeltverordnung</a:t>
          </a:r>
          <a:endParaRPr lang="de-DE" sz="1600" kern="1200" dirty="0"/>
        </a:p>
      </dsp:txBody>
      <dsp:txXfrm>
        <a:off x="1523017" y="1204990"/>
        <a:ext cx="503911" cy="2545491"/>
      </dsp:txXfrm>
    </dsp:sp>
    <dsp:sp modelId="{24A7A244-A032-49CD-8941-2B3610594458}">
      <dsp:nvSpPr>
        <dsp:cNvPr id="0" name=""/>
        <dsp:cNvSpPr/>
      </dsp:nvSpPr>
      <dsp:spPr>
        <a:xfrm>
          <a:off x="2159694" y="0"/>
          <a:ext cx="669081" cy="3964378"/>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err="1">
              <a:latin typeface="CorpoS" pitchFamily="2" charset="0"/>
            </a:rPr>
            <a:t>AblaV</a:t>
          </a:r>
          <a:r>
            <a:rPr lang="de-DE" sz="1200" kern="1200" dirty="0">
              <a:latin typeface="CorpoS" pitchFamily="2" charset="0"/>
            </a:rPr>
            <a:t>-Umlage</a:t>
          </a:r>
        </a:p>
        <a:p>
          <a:pPr marL="0" lvl="0" indent="0" algn="ctr" defTabSz="533400">
            <a:lnSpc>
              <a:spcPct val="90000"/>
            </a:lnSpc>
            <a:spcBef>
              <a:spcPct val="0"/>
            </a:spcBef>
            <a:spcAft>
              <a:spcPct val="35000"/>
            </a:spcAft>
            <a:buNone/>
          </a:pPr>
          <a:r>
            <a:rPr lang="de-DE" sz="1200" kern="1200" dirty="0">
              <a:latin typeface="CorpoS" pitchFamily="2" charset="0"/>
            </a:rPr>
            <a:t>bis 31.12.23</a:t>
          </a:r>
        </a:p>
      </dsp:txBody>
      <dsp:txXfrm>
        <a:off x="2159694" y="0"/>
        <a:ext cx="669081" cy="1189313"/>
      </dsp:txXfrm>
    </dsp:sp>
    <dsp:sp modelId="{595E8D88-7686-4AD4-AC1E-5D23FBEBF73A}">
      <dsp:nvSpPr>
        <dsp:cNvPr id="0" name=""/>
        <dsp:cNvSpPr/>
      </dsp:nvSpPr>
      <dsp:spPr>
        <a:xfrm>
          <a:off x="2248195" y="1191117"/>
          <a:ext cx="535265" cy="25768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CorpoS" pitchFamily="2" charset="0"/>
              <a:ea typeface="+mn-ea"/>
              <a:cs typeface="+mn-cs"/>
            </a:rPr>
            <a:t>Verordnung zu </a:t>
          </a:r>
          <a:r>
            <a:rPr lang="de-DE" sz="1100" kern="1200" dirty="0" err="1">
              <a:latin typeface="CorpoS" pitchFamily="2" charset="0"/>
              <a:ea typeface="+mn-ea"/>
              <a:cs typeface="+mn-cs"/>
            </a:rPr>
            <a:t>abschlatbaren</a:t>
          </a:r>
          <a:r>
            <a:rPr lang="de-DE" sz="1100" kern="1200" dirty="0">
              <a:latin typeface="CorpoS" pitchFamily="2" charset="0"/>
              <a:ea typeface="+mn-ea"/>
              <a:cs typeface="+mn-cs"/>
            </a:rPr>
            <a:t> Lasten</a:t>
          </a:r>
          <a:endParaRPr lang="de-DE" sz="1050" kern="1200" dirty="0">
            <a:latin typeface="CorpoS" pitchFamily="2" charset="0"/>
            <a:ea typeface="+mn-ea"/>
            <a:cs typeface="+mn-cs"/>
          </a:endParaRPr>
        </a:p>
      </dsp:txBody>
      <dsp:txXfrm>
        <a:off x="2263872" y="1206794"/>
        <a:ext cx="503911" cy="2545491"/>
      </dsp:txXfrm>
    </dsp:sp>
    <dsp:sp modelId="{0EF29AEE-A4ED-4888-B325-01A27D6B8F92}">
      <dsp:nvSpPr>
        <dsp:cNvPr id="0" name=""/>
        <dsp:cNvSpPr/>
      </dsp:nvSpPr>
      <dsp:spPr>
        <a:xfrm>
          <a:off x="2878957" y="0"/>
          <a:ext cx="669081" cy="3964378"/>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CorpoS" pitchFamily="2" charset="0"/>
            </a:rPr>
            <a:t>Konzessions-abgabe </a:t>
          </a:r>
        </a:p>
      </dsp:txBody>
      <dsp:txXfrm>
        <a:off x="2878957" y="0"/>
        <a:ext cx="669081" cy="1189313"/>
      </dsp:txXfrm>
    </dsp:sp>
    <dsp:sp modelId="{B8030B8C-9F07-4D44-9F50-DF80F05E8199}">
      <dsp:nvSpPr>
        <dsp:cNvPr id="0" name=""/>
        <dsp:cNvSpPr/>
      </dsp:nvSpPr>
      <dsp:spPr>
        <a:xfrm>
          <a:off x="2945865" y="1189313"/>
          <a:ext cx="535265" cy="25768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Konzessionsabgabenverordnung</a:t>
          </a:r>
          <a:endParaRPr lang="de-DE" sz="800" kern="1200" dirty="0"/>
        </a:p>
      </dsp:txBody>
      <dsp:txXfrm>
        <a:off x="2961542" y="1204990"/>
        <a:ext cx="503911" cy="2545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F2E8-8440-4470-92C1-865BD6D24BC7}">
      <dsp:nvSpPr>
        <dsp:cNvPr id="0" name=""/>
        <dsp:cNvSpPr/>
      </dsp:nvSpPr>
      <dsp:spPr>
        <a:xfrm>
          <a:off x="0" y="0"/>
          <a:ext cx="730085" cy="396437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CorpoS" pitchFamily="2" charset="0"/>
            </a:rPr>
            <a:t>Gas-beschaffungs-umlage</a:t>
          </a:r>
        </a:p>
        <a:p>
          <a:pPr marL="0" lvl="0" indent="0" algn="ctr" defTabSz="444500">
            <a:lnSpc>
              <a:spcPct val="90000"/>
            </a:lnSpc>
            <a:spcBef>
              <a:spcPct val="0"/>
            </a:spcBef>
            <a:spcAft>
              <a:spcPct val="35000"/>
            </a:spcAft>
            <a:buNone/>
          </a:pPr>
          <a:r>
            <a:rPr lang="de-DE" sz="1000" kern="1200" dirty="0">
              <a:latin typeface="CorpoS" pitchFamily="2" charset="0"/>
            </a:rPr>
            <a:t>Gasspeicherumlage </a:t>
          </a:r>
        </a:p>
        <a:p>
          <a:pPr marL="0" lvl="0" indent="0" algn="ctr" defTabSz="444500">
            <a:lnSpc>
              <a:spcPct val="90000"/>
            </a:lnSpc>
            <a:spcBef>
              <a:spcPct val="0"/>
            </a:spcBef>
            <a:spcAft>
              <a:spcPct val="35000"/>
            </a:spcAft>
            <a:buNone/>
          </a:pPr>
          <a:r>
            <a:rPr lang="de-DE" sz="1000" kern="1200" dirty="0">
              <a:latin typeface="CorpoS" pitchFamily="2" charset="0"/>
            </a:rPr>
            <a:t> ab 01.10.22 </a:t>
          </a:r>
        </a:p>
      </dsp:txBody>
      <dsp:txXfrm>
        <a:off x="0" y="0"/>
        <a:ext cx="730085" cy="1189313"/>
      </dsp:txXfrm>
    </dsp:sp>
    <dsp:sp modelId="{7CFB1EC5-EBF0-482B-B978-04ABEF088691}">
      <dsp:nvSpPr>
        <dsp:cNvPr id="0" name=""/>
        <dsp:cNvSpPr/>
      </dsp:nvSpPr>
      <dsp:spPr>
        <a:xfrm>
          <a:off x="88471" y="1189184"/>
          <a:ext cx="584068" cy="25768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CorpoS" pitchFamily="2" charset="0"/>
            </a:rPr>
            <a:t>§ 26 Energiesicherungsgesetz</a:t>
          </a:r>
        </a:p>
        <a:p>
          <a:pPr marL="0" lvl="0" indent="0" algn="ctr" defTabSz="488950">
            <a:lnSpc>
              <a:spcPct val="90000"/>
            </a:lnSpc>
            <a:spcBef>
              <a:spcPct val="0"/>
            </a:spcBef>
            <a:spcAft>
              <a:spcPct val="35000"/>
            </a:spcAft>
            <a:buNone/>
          </a:pPr>
          <a:r>
            <a:rPr lang="de-DE" sz="1100" kern="1200" dirty="0">
              <a:latin typeface="CorpoS" pitchFamily="2" charset="0"/>
            </a:rPr>
            <a:t> § 35e Energiewirtschaftsgesetz</a:t>
          </a:r>
          <a:endParaRPr lang="de-DE" sz="800" kern="1200" dirty="0"/>
        </a:p>
      </dsp:txBody>
      <dsp:txXfrm>
        <a:off x="105578" y="1206291"/>
        <a:ext cx="549854" cy="2542632"/>
      </dsp:txXfrm>
    </dsp:sp>
    <dsp:sp modelId="{8CA9F69A-777B-4B09-A323-886790CF5256}">
      <dsp:nvSpPr>
        <dsp:cNvPr id="0" name=""/>
        <dsp:cNvSpPr/>
      </dsp:nvSpPr>
      <dsp:spPr>
        <a:xfrm>
          <a:off x="774605" y="0"/>
          <a:ext cx="730085" cy="396437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b="0" kern="1200" dirty="0" err="1">
              <a:latin typeface="CorpoS" pitchFamily="2" charset="0"/>
            </a:rPr>
            <a:t>Konvertie</a:t>
          </a:r>
          <a:r>
            <a:rPr lang="de-DE" sz="1100" b="0" kern="1200" dirty="0">
              <a:latin typeface="CorpoS" pitchFamily="2" charset="0"/>
            </a:rPr>
            <a:t>-</a:t>
          </a:r>
          <a:r>
            <a:rPr lang="de-DE" sz="1100" b="0" kern="1200" dirty="0" err="1">
              <a:latin typeface="CorpoS" pitchFamily="2" charset="0"/>
            </a:rPr>
            <a:t>ungs</a:t>
          </a:r>
          <a:r>
            <a:rPr lang="de-DE" sz="1100" b="0" kern="1200" dirty="0">
              <a:latin typeface="CorpoS" pitchFamily="2" charset="0"/>
            </a:rPr>
            <a:t>-umlage </a:t>
          </a:r>
        </a:p>
        <a:p>
          <a:pPr marL="0" lvl="0" indent="0" algn="ctr" defTabSz="488950">
            <a:lnSpc>
              <a:spcPct val="90000"/>
            </a:lnSpc>
            <a:spcBef>
              <a:spcPct val="0"/>
            </a:spcBef>
            <a:spcAft>
              <a:spcPct val="35000"/>
            </a:spcAft>
            <a:buNone/>
          </a:pPr>
          <a:r>
            <a:rPr lang="de-DE" sz="1100" b="0" kern="1200" dirty="0">
              <a:latin typeface="CorpoS" pitchFamily="2" charset="0"/>
            </a:rPr>
            <a:t>Bilanzier-</a:t>
          </a:r>
          <a:r>
            <a:rPr lang="de-DE" sz="1100" b="0" kern="1200" dirty="0" err="1">
              <a:latin typeface="CorpoS" pitchFamily="2" charset="0"/>
            </a:rPr>
            <a:t>ungs</a:t>
          </a:r>
          <a:r>
            <a:rPr lang="de-DE" sz="1100" b="0" kern="1200" dirty="0">
              <a:latin typeface="CorpoS" pitchFamily="2" charset="0"/>
            </a:rPr>
            <a:t>-umlage </a:t>
          </a:r>
        </a:p>
      </dsp:txBody>
      <dsp:txXfrm>
        <a:off x="774605" y="0"/>
        <a:ext cx="730085" cy="1189313"/>
      </dsp:txXfrm>
    </dsp:sp>
    <dsp:sp modelId="{2FD06283-F01C-40B6-8AC4-05BDA7C1BCF8}">
      <dsp:nvSpPr>
        <dsp:cNvPr id="0" name=""/>
        <dsp:cNvSpPr/>
      </dsp:nvSpPr>
      <dsp:spPr>
        <a:xfrm>
          <a:off x="858594" y="1189313"/>
          <a:ext cx="584068" cy="25768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CorpoS" pitchFamily="2" charset="0"/>
              <a:ea typeface="+mn-ea"/>
              <a:cs typeface="+mn-cs"/>
            </a:rPr>
            <a:t>THE</a:t>
          </a:r>
          <a:endParaRPr lang="de-DE" sz="800" kern="1200" dirty="0"/>
        </a:p>
      </dsp:txBody>
      <dsp:txXfrm>
        <a:off x="875701" y="1206420"/>
        <a:ext cx="549854" cy="2542632"/>
      </dsp:txXfrm>
    </dsp:sp>
    <dsp:sp modelId="{06E2D4A9-6B16-401D-8EB6-E5338F71F663}">
      <dsp:nvSpPr>
        <dsp:cNvPr id="0" name=""/>
        <dsp:cNvSpPr/>
      </dsp:nvSpPr>
      <dsp:spPr>
        <a:xfrm>
          <a:off x="1546408" y="0"/>
          <a:ext cx="730085" cy="396437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CorpoS" pitchFamily="2" charset="0"/>
            </a:rPr>
            <a:t>CO2-Beprei-sung</a:t>
          </a:r>
        </a:p>
      </dsp:txBody>
      <dsp:txXfrm>
        <a:off x="1546408" y="0"/>
        <a:ext cx="730085" cy="1189313"/>
      </dsp:txXfrm>
    </dsp:sp>
    <dsp:sp modelId="{FB2E3EBA-043E-481A-B143-35944FFB22B9}">
      <dsp:nvSpPr>
        <dsp:cNvPr id="0" name=""/>
        <dsp:cNvSpPr/>
      </dsp:nvSpPr>
      <dsp:spPr>
        <a:xfrm>
          <a:off x="1643436" y="1189313"/>
          <a:ext cx="584068" cy="25768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de-DE" sz="1300" kern="1200" dirty="0">
              <a:latin typeface="CorpoS" pitchFamily="2" charset="0"/>
            </a:rPr>
            <a:t>Brennstoffemissionshandelsgesetz</a:t>
          </a:r>
          <a:endParaRPr lang="de-DE" sz="1300" kern="1200" dirty="0"/>
        </a:p>
      </dsp:txBody>
      <dsp:txXfrm>
        <a:off x="1660543" y="1206420"/>
        <a:ext cx="549854" cy="2542632"/>
      </dsp:txXfrm>
    </dsp:sp>
    <dsp:sp modelId="{24A7A244-A032-49CD-8941-2B3610594458}">
      <dsp:nvSpPr>
        <dsp:cNvPr id="0" name=""/>
        <dsp:cNvSpPr/>
      </dsp:nvSpPr>
      <dsp:spPr>
        <a:xfrm>
          <a:off x="2356014" y="0"/>
          <a:ext cx="730085" cy="396437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CorpoS" pitchFamily="2" charset="0"/>
            </a:rPr>
            <a:t>Energie-steuer</a:t>
          </a:r>
          <a:r>
            <a:rPr lang="de-DE" sz="1400" kern="1200" dirty="0">
              <a:latin typeface="CorpoS" pitchFamily="2" charset="0"/>
            </a:rPr>
            <a:t> </a:t>
          </a:r>
        </a:p>
      </dsp:txBody>
      <dsp:txXfrm>
        <a:off x="2356014" y="0"/>
        <a:ext cx="730085" cy="1189313"/>
      </dsp:txXfrm>
    </dsp:sp>
    <dsp:sp modelId="{595E8D88-7686-4AD4-AC1E-5D23FBEBF73A}">
      <dsp:nvSpPr>
        <dsp:cNvPr id="0" name=""/>
        <dsp:cNvSpPr/>
      </dsp:nvSpPr>
      <dsp:spPr>
        <a:xfrm>
          <a:off x="2451840" y="1191117"/>
          <a:ext cx="584068" cy="25768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CorpoS" pitchFamily="2" charset="0"/>
              <a:ea typeface="+mn-ea"/>
              <a:cs typeface="+mn-cs"/>
            </a:rPr>
            <a:t>Energiesteuergesetz</a:t>
          </a:r>
          <a:endParaRPr lang="de-DE" sz="1050" kern="1200" dirty="0">
            <a:latin typeface="CorpoS" pitchFamily="2" charset="0"/>
            <a:ea typeface="+mn-ea"/>
            <a:cs typeface="+mn-cs"/>
          </a:endParaRPr>
        </a:p>
      </dsp:txBody>
      <dsp:txXfrm>
        <a:off x="2468947" y="1208224"/>
        <a:ext cx="549854" cy="25426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ABF79-2173-42DD-BED7-601D45B32F01}">
      <dsp:nvSpPr>
        <dsp:cNvPr id="0" name=""/>
        <dsp:cNvSpPr/>
      </dsp:nvSpPr>
      <dsp:spPr>
        <a:xfrm>
          <a:off x="0" y="0"/>
          <a:ext cx="5486019" cy="92597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DE" sz="1200" b="1" kern="1200" dirty="0">
              <a:latin typeface="CorpoS" pitchFamily="2" charset="0"/>
            </a:rPr>
            <a:t>Voraussetzung: </a:t>
          </a:r>
        </a:p>
        <a:p>
          <a:pPr marL="0" lvl="0" indent="0" algn="l" defTabSz="533400">
            <a:lnSpc>
              <a:spcPct val="90000"/>
            </a:lnSpc>
            <a:spcBef>
              <a:spcPct val="0"/>
            </a:spcBef>
            <a:spcAft>
              <a:spcPct val="35000"/>
            </a:spcAft>
            <a:buNone/>
          </a:pPr>
          <a:r>
            <a:rPr lang="de-DE" sz="1200" kern="1200" dirty="0">
              <a:latin typeface="CorpoS" pitchFamily="2" charset="0"/>
            </a:rPr>
            <a:t>Netzentnahme = Entnahme von elektrischer Energie aus einem Energieversorgungsnetz  (vgl. § 3 Nr. 17 EnWG).</a:t>
          </a:r>
        </a:p>
      </dsp:txBody>
      <dsp:txXfrm>
        <a:off x="27121" y="27121"/>
        <a:ext cx="4378484" cy="871729"/>
      </dsp:txXfrm>
    </dsp:sp>
    <dsp:sp modelId="{048C639E-BFB2-43B2-85D7-796CC90F0106}">
      <dsp:nvSpPr>
        <dsp:cNvPr id="0" name=""/>
        <dsp:cNvSpPr/>
      </dsp:nvSpPr>
      <dsp:spPr>
        <a:xfrm>
          <a:off x="409670" y="962537"/>
          <a:ext cx="5486019" cy="92597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de-DE" sz="1100" b="1" kern="1200" dirty="0">
              <a:latin typeface="CorpoS" pitchFamily="2" charset="0"/>
            </a:rPr>
            <a:t>Umlageverringerung auf Null </a:t>
          </a:r>
          <a:r>
            <a:rPr lang="de-DE" sz="1100" kern="1200" dirty="0">
              <a:latin typeface="CorpoS" pitchFamily="2" charset="0"/>
            </a:rPr>
            <a:t>(§§ 21 ff </a:t>
          </a:r>
          <a:r>
            <a:rPr lang="de-DE" sz="1100" kern="1200" dirty="0" err="1">
              <a:latin typeface="CorpoS" pitchFamily="2" charset="0"/>
            </a:rPr>
            <a:t>EnFG</a:t>
          </a:r>
          <a:r>
            <a:rPr lang="de-DE" sz="1100" kern="1200" dirty="0">
              <a:latin typeface="CorpoS" pitchFamily="2" charset="0"/>
            </a:rPr>
            <a:t>):</a:t>
          </a:r>
        </a:p>
        <a:p>
          <a:pPr marL="0" lvl="0" indent="0" algn="l" defTabSz="488950">
            <a:lnSpc>
              <a:spcPct val="90000"/>
            </a:lnSpc>
            <a:spcBef>
              <a:spcPct val="0"/>
            </a:spcBef>
            <a:spcAft>
              <a:spcPct val="35000"/>
            </a:spcAft>
            <a:buNone/>
          </a:pPr>
          <a:r>
            <a:rPr lang="de-DE" sz="1100" kern="1200" dirty="0">
              <a:latin typeface="CorpoS" pitchFamily="2" charset="0"/>
            </a:rPr>
            <a:t>- Stromspeicher nach Umfang Netzrückspeisung.</a:t>
          </a:r>
        </a:p>
        <a:p>
          <a:pPr marL="0" lvl="0" indent="0" algn="l" defTabSz="488950">
            <a:lnSpc>
              <a:spcPct val="90000"/>
            </a:lnSpc>
            <a:spcBef>
              <a:spcPct val="0"/>
            </a:spcBef>
            <a:spcAft>
              <a:spcPct val="35000"/>
            </a:spcAft>
            <a:buNone/>
          </a:pPr>
          <a:r>
            <a:rPr lang="de-DE" sz="1100" kern="1200" dirty="0">
              <a:latin typeface="CorpoS" pitchFamily="2" charset="0"/>
            </a:rPr>
            <a:t>- Elektrisch angetriebene Wärmepumpen. </a:t>
          </a:r>
        </a:p>
        <a:p>
          <a:pPr marL="0" lvl="0" indent="0" algn="l" defTabSz="488950">
            <a:lnSpc>
              <a:spcPct val="90000"/>
            </a:lnSpc>
            <a:spcBef>
              <a:spcPct val="0"/>
            </a:spcBef>
            <a:spcAft>
              <a:spcPct val="35000"/>
            </a:spcAft>
            <a:buNone/>
          </a:pPr>
          <a:r>
            <a:rPr lang="de-DE" sz="1100" kern="1200" dirty="0">
              <a:latin typeface="CorpoS" pitchFamily="2" charset="0"/>
            </a:rPr>
            <a:t>- Herstellung grüner Wasserstoff – zusätzliche Nachweispflichten § 52 Abs. 3 </a:t>
          </a:r>
          <a:r>
            <a:rPr lang="de-DE" sz="1100" kern="1200" dirty="0" err="1">
              <a:latin typeface="CorpoS" pitchFamily="2" charset="0"/>
            </a:rPr>
            <a:t>EnFG</a:t>
          </a:r>
          <a:r>
            <a:rPr lang="de-DE" sz="1100" kern="1200" dirty="0">
              <a:latin typeface="CorpoS" pitchFamily="2" charset="0"/>
            </a:rPr>
            <a:t>.</a:t>
          </a:r>
        </a:p>
      </dsp:txBody>
      <dsp:txXfrm>
        <a:off x="436791" y="989658"/>
        <a:ext cx="4420225" cy="871729"/>
      </dsp:txXfrm>
    </dsp:sp>
    <dsp:sp modelId="{C38A6C84-0D83-4823-A6C7-5D6461FDB7C0}">
      <dsp:nvSpPr>
        <dsp:cNvPr id="0" name=""/>
        <dsp:cNvSpPr/>
      </dsp:nvSpPr>
      <dsp:spPr>
        <a:xfrm>
          <a:off x="819340" y="1922070"/>
          <a:ext cx="5486019" cy="117723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de-DE" sz="1100" b="1" kern="1200" dirty="0">
              <a:latin typeface="CorpoS" pitchFamily="2" charset="0"/>
            </a:rPr>
            <a:t>Umlagereduzierung auf Antrag  </a:t>
          </a:r>
          <a:r>
            <a:rPr lang="de-DE" sz="1100" kern="1200" dirty="0">
              <a:latin typeface="CorpoS" pitchFamily="2" charset="0"/>
            </a:rPr>
            <a:t>(§§30 ff. </a:t>
          </a:r>
          <a:r>
            <a:rPr lang="de-DE" sz="1100" kern="1200" dirty="0" err="1">
              <a:latin typeface="CorpoS" pitchFamily="2" charset="0"/>
            </a:rPr>
            <a:t>EnFG</a:t>
          </a:r>
          <a:r>
            <a:rPr lang="de-DE" sz="1100" kern="1200" dirty="0">
              <a:latin typeface="CorpoS" pitchFamily="2" charset="0"/>
            </a:rPr>
            <a:t>):</a:t>
          </a:r>
        </a:p>
        <a:p>
          <a:pPr marL="0" lvl="0" indent="0" algn="l" defTabSz="488950">
            <a:lnSpc>
              <a:spcPct val="90000"/>
            </a:lnSpc>
            <a:spcBef>
              <a:spcPct val="0"/>
            </a:spcBef>
            <a:spcAft>
              <a:spcPct val="35000"/>
            </a:spcAft>
            <a:buNone/>
          </a:pPr>
          <a:r>
            <a:rPr lang="de-DE" sz="1100" kern="1200" dirty="0">
              <a:latin typeface="CorpoS" pitchFamily="2" charset="0"/>
            </a:rPr>
            <a:t>- Stromkostenintensive Unternehmen &amp; Kuppelgase. </a:t>
          </a:r>
        </a:p>
        <a:p>
          <a:pPr marL="0" lvl="0" indent="0" algn="l" defTabSz="488950">
            <a:lnSpc>
              <a:spcPct val="90000"/>
            </a:lnSpc>
            <a:spcBef>
              <a:spcPct val="0"/>
            </a:spcBef>
            <a:spcAft>
              <a:spcPct val="35000"/>
            </a:spcAft>
            <a:buNone/>
          </a:pPr>
          <a:r>
            <a:rPr lang="de-DE" sz="1100" kern="1200" dirty="0">
              <a:latin typeface="CorpoS" pitchFamily="2" charset="0"/>
            </a:rPr>
            <a:t>- Stromkostenintensive Unternehmen zur Herstellung von Wasserstoff (Herstellung Industriegase).</a:t>
          </a:r>
        </a:p>
        <a:p>
          <a:pPr marL="0" lvl="0" indent="0" algn="l" defTabSz="488950">
            <a:lnSpc>
              <a:spcPct val="90000"/>
            </a:lnSpc>
            <a:spcBef>
              <a:spcPct val="0"/>
            </a:spcBef>
            <a:spcAft>
              <a:spcPct val="35000"/>
            </a:spcAft>
            <a:buNone/>
          </a:pPr>
          <a:r>
            <a:rPr lang="de-DE" sz="1100" kern="1200" dirty="0">
              <a:latin typeface="CorpoS" pitchFamily="2" charset="0"/>
            </a:rPr>
            <a:t>-Schienenbahnen, elektrische Busse im Linienverkehr, Landstrom von Schiffen.</a:t>
          </a:r>
        </a:p>
      </dsp:txBody>
      <dsp:txXfrm>
        <a:off x="853820" y="1956550"/>
        <a:ext cx="4405507" cy="1108274"/>
      </dsp:txXfrm>
    </dsp:sp>
    <dsp:sp modelId="{21BA9649-825D-4551-8491-95CC320E5130}">
      <dsp:nvSpPr>
        <dsp:cNvPr id="0" name=""/>
        <dsp:cNvSpPr/>
      </dsp:nvSpPr>
      <dsp:spPr>
        <a:xfrm>
          <a:off x="994293" y="4264467"/>
          <a:ext cx="6130406" cy="85282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de-DE" sz="1100" b="1" kern="1200" dirty="0">
              <a:latin typeface="CorpoS" pitchFamily="2" charset="0"/>
            </a:rPr>
            <a:t>Sonstiges</a:t>
          </a:r>
          <a:r>
            <a:rPr lang="de-DE" sz="1100" kern="1200" dirty="0">
              <a:latin typeface="CorpoS" pitchFamily="2" charset="0"/>
            </a:rPr>
            <a:t>:</a:t>
          </a:r>
        </a:p>
        <a:p>
          <a:pPr marL="0" lvl="0" indent="0" algn="l" defTabSz="488950">
            <a:lnSpc>
              <a:spcPct val="90000"/>
            </a:lnSpc>
            <a:spcBef>
              <a:spcPct val="0"/>
            </a:spcBef>
            <a:spcAft>
              <a:spcPct val="35000"/>
            </a:spcAft>
            <a:buNone/>
          </a:pPr>
          <a:r>
            <a:rPr lang="de-DE" sz="1100" kern="1200" dirty="0">
              <a:latin typeface="CorpoS" pitchFamily="2" charset="0"/>
            </a:rPr>
            <a:t>- Abgrenzung geringfügige Stromverbräuche Dritter nach §§ 45, 46 </a:t>
          </a:r>
          <a:r>
            <a:rPr lang="de-DE" sz="1100" kern="1200" dirty="0" err="1">
              <a:latin typeface="CorpoS" pitchFamily="2" charset="0"/>
            </a:rPr>
            <a:t>EnFG</a:t>
          </a:r>
          <a:r>
            <a:rPr lang="de-DE" sz="1100" kern="1200" dirty="0">
              <a:latin typeface="CorpoS" pitchFamily="2" charset="0"/>
            </a:rPr>
            <a:t>.</a:t>
          </a:r>
        </a:p>
        <a:p>
          <a:pPr marL="0" lvl="0" indent="0" algn="l" defTabSz="488950">
            <a:lnSpc>
              <a:spcPct val="90000"/>
            </a:lnSpc>
            <a:spcBef>
              <a:spcPct val="0"/>
            </a:spcBef>
            <a:spcAft>
              <a:spcPct val="35000"/>
            </a:spcAft>
            <a:buNone/>
          </a:pPr>
          <a:r>
            <a:rPr lang="de-DE" sz="1100" kern="1200" dirty="0">
              <a:latin typeface="CorpoS" pitchFamily="2" charset="0"/>
            </a:rPr>
            <a:t>- Neue Meldepflicht in § 55 </a:t>
          </a:r>
          <a:r>
            <a:rPr lang="de-DE" sz="1100" kern="1200" dirty="0" err="1">
              <a:latin typeface="CorpoS" pitchFamily="2" charset="0"/>
            </a:rPr>
            <a:t>EnFG</a:t>
          </a:r>
          <a:r>
            <a:rPr lang="de-DE" sz="1100" kern="1200" dirty="0">
              <a:latin typeface="CorpoS" pitchFamily="2" charset="0"/>
            </a:rPr>
            <a:t>: bei </a:t>
          </a:r>
          <a:r>
            <a:rPr lang="de-DE" sz="1100" kern="1200" dirty="0" err="1">
              <a:latin typeface="CorpoS" pitchFamily="2" charset="0"/>
            </a:rPr>
            <a:t>Umlagenbegrenzung</a:t>
          </a:r>
          <a:r>
            <a:rPr lang="de-DE" sz="1100" kern="1200" dirty="0">
              <a:latin typeface="CorpoS" pitchFamily="2" charset="0"/>
            </a:rPr>
            <a:t> mehr als 100.000 €  = Meldepflicht bis zum 31.07. an ÜNB</a:t>
          </a:r>
          <a:r>
            <a:rPr lang="de-DE" sz="1200" kern="1200" dirty="0">
              <a:latin typeface="CorpoS" pitchFamily="2" charset="0"/>
            </a:rPr>
            <a:t>.</a:t>
          </a:r>
        </a:p>
      </dsp:txBody>
      <dsp:txXfrm>
        <a:off x="1019271" y="4289445"/>
        <a:ext cx="4950081" cy="802864"/>
      </dsp:txXfrm>
    </dsp:sp>
    <dsp:sp modelId="{2FF10AEA-C884-4317-B831-BE1CD25FB41F}">
      <dsp:nvSpPr>
        <dsp:cNvPr id="0" name=""/>
        <dsp:cNvSpPr/>
      </dsp:nvSpPr>
      <dsp:spPr>
        <a:xfrm>
          <a:off x="823952" y="3290774"/>
          <a:ext cx="5486019" cy="74895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de-DE" sz="1100" b="1" kern="1200" dirty="0">
              <a:latin typeface="CorpoS" pitchFamily="2" charset="0"/>
            </a:rPr>
            <a:t>Übergangsvorschriften</a:t>
          </a:r>
          <a:r>
            <a:rPr lang="de-DE" sz="1100" kern="1200" dirty="0">
              <a:latin typeface="CorpoS" pitchFamily="2" charset="0"/>
            </a:rPr>
            <a:t> (§ 67 </a:t>
          </a:r>
          <a:r>
            <a:rPr lang="de-DE" sz="1100" kern="1200" dirty="0" err="1">
              <a:latin typeface="CorpoS" pitchFamily="2" charset="0"/>
            </a:rPr>
            <a:t>EnFG</a:t>
          </a:r>
          <a:r>
            <a:rPr lang="de-DE" sz="1100" kern="1200" dirty="0">
              <a:latin typeface="CorpoS" pitchFamily="2" charset="0"/>
            </a:rPr>
            <a:t>):</a:t>
          </a:r>
        </a:p>
        <a:p>
          <a:pPr marL="0" lvl="0" indent="0" algn="l" defTabSz="488950">
            <a:lnSpc>
              <a:spcPct val="90000"/>
            </a:lnSpc>
            <a:spcBef>
              <a:spcPct val="0"/>
            </a:spcBef>
            <a:spcAft>
              <a:spcPct val="35000"/>
            </a:spcAft>
            <a:buNone/>
          </a:pPr>
          <a:r>
            <a:rPr lang="de-DE" sz="1100" kern="1200" dirty="0">
              <a:latin typeface="CorpoS" pitchFamily="2" charset="0"/>
            </a:rPr>
            <a:t>- Für Begrenzungsjahr 2023 ist Rechtslage 2022 anwendbar.</a:t>
          </a:r>
        </a:p>
        <a:p>
          <a:pPr marL="0" lvl="0" indent="0" algn="l" defTabSz="488950">
            <a:lnSpc>
              <a:spcPct val="90000"/>
            </a:lnSpc>
            <a:spcBef>
              <a:spcPct val="0"/>
            </a:spcBef>
            <a:spcAft>
              <a:spcPct val="35000"/>
            </a:spcAft>
            <a:buNone/>
          </a:pPr>
          <a:r>
            <a:rPr lang="de-DE" sz="1100" kern="1200" dirty="0">
              <a:latin typeface="CorpoS" pitchFamily="2" charset="0"/>
            </a:rPr>
            <a:t>- Härtefallausgleich wenn Unternehmen herausfallen.</a:t>
          </a:r>
        </a:p>
        <a:p>
          <a:pPr marL="0" lvl="0" indent="0" algn="l" defTabSz="488950">
            <a:lnSpc>
              <a:spcPct val="90000"/>
            </a:lnSpc>
            <a:spcBef>
              <a:spcPct val="0"/>
            </a:spcBef>
            <a:spcAft>
              <a:spcPct val="35000"/>
            </a:spcAft>
            <a:buNone/>
          </a:pPr>
          <a:r>
            <a:rPr lang="de-DE" sz="1100" kern="1200" dirty="0">
              <a:latin typeface="CorpoS" pitchFamily="2" charset="0"/>
            </a:rPr>
            <a:t>- Übergangsregelung wirtsch. </a:t>
          </a:r>
          <a:r>
            <a:rPr lang="de-DE" sz="1100" kern="1200" dirty="0" err="1">
              <a:latin typeface="CorpoS" pitchFamily="2" charset="0"/>
            </a:rPr>
            <a:t>durchführb</a:t>
          </a:r>
          <a:r>
            <a:rPr lang="de-DE" sz="1100" kern="1200" dirty="0">
              <a:latin typeface="CorpoS" pitchFamily="2" charset="0"/>
            </a:rPr>
            <a:t>. Maßnahmen in § 2 Nr. 22 </a:t>
          </a:r>
          <a:r>
            <a:rPr lang="de-DE" sz="1100" kern="1200" dirty="0" err="1">
              <a:latin typeface="CorpoS" pitchFamily="2" charset="0"/>
            </a:rPr>
            <a:t>EnFG</a:t>
          </a:r>
          <a:endParaRPr lang="de-DE" sz="1100" kern="1200" dirty="0">
            <a:latin typeface="CorpoS" pitchFamily="2" charset="0"/>
          </a:endParaRPr>
        </a:p>
      </dsp:txBody>
      <dsp:txXfrm>
        <a:off x="845888" y="3312710"/>
        <a:ext cx="4430595" cy="705081"/>
      </dsp:txXfrm>
    </dsp:sp>
    <dsp:sp modelId="{53C483D7-BC8B-4DD2-BF8C-F70F95F72DD5}">
      <dsp:nvSpPr>
        <dsp:cNvPr id="0" name=""/>
        <dsp:cNvSpPr/>
      </dsp:nvSpPr>
      <dsp:spPr>
        <a:xfrm>
          <a:off x="4884137" y="676473"/>
          <a:ext cx="601881" cy="601881"/>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5019560" y="676473"/>
        <a:ext cx="331035" cy="452915"/>
      </dsp:txXfrm>
    </dsp:sp>
    <dsp:sp modelId="{2A17DDB3-B9E4-41BA-BE95-2EE37FDE25E3}">
      <dsp:nvSpPr>
        <dsp:cNvPr id="0" name=""/>
        <dsp:cNvSpPr/>
      </dsp:nvSpPr>
      <dsp:spPr>
        <a:xfrm>
          <a:off x="5293807" y="1731052"/>
          <a:ext cx="601881" cy="601881"/>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5429230" y="1731052"/>
        <a:ext cx="331035" cy="452915"/>
      </dsp:txXfrm>
    </dsp:sp>
    <dsp:sp modelId="{837D9D9A-EFF7-430C-A067-0CE1052C5D2C}">
      <dsp:nvSpPr>
        <dsp:cNvPr id="0" name=""/>
        <dsp:cNvSpPr/>
      </dsp:nvSpPr>
      <dsp:spPr>
        <a:xfrm>
          <a:off x="5703477" y="2770199"/>
          <a:ext cx="601881" cy="601881"/>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5838900" y="2770199"/>
        <a:ext cx="331035" cy="452915"/>
      </dsp:txXfrm>
    </dsp:sp>
    <dsp:sp modelId="{CCDE36FE-6FF3-40AF-B67A-15CFAD8F4AE2}">
      <dsp:nvSpPr>
        <dsp:cNvPr id="0" name=""/>
        <dsp:cNvSpPr/>
      </dsp:nvSpPr>
      <dsp:spPr>
        <a:xfrm>
          <a:off x="6113148" y="3835066"/>
          <a:ext cx="601881" cy="601881"/>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6248571" y="3835066"/>
        <a:ext cx="331035" cy="452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F2E8-8440-4470-92C1-865BD6D24BC7}">
      <dsp:nvSpPr>
        <dsp:cNvPr id="0" name=""/>
        <dsp:cNvSpPr/>
      </dsp:nvSpPr>
      <dsp:spPr>
        <a:xfrm>
          <a:off x="1063" y="0"/>
          <a:ext cx="669081" cy="3964378"/>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CorpoS" pitchFamily="2" charset="0"/>
            </a:rPr>
            <a:t>KWKG-Umlage</a:t>
          </a:r>
        </a:p>
        <a:p>
          <a:pPr marL="0" lvl="0" indent="0" algn="ctr" defTabSz="533400">
            <a:lnSpc>
              <a:spcPct val="90000"/>
            </a:lnSpc>
            <a:spcBef>
              <a:spcPct val="0"/>
            </a:spcBef>
            <a:spcAft>
              <a:spcPct val="35000"/>
            </a:spcAft>
            <a:buNone/>
          </a:pPr>
          <a:r>
            <a:rPr lang="de-DE" sz="1200" kern="1200" dirty="0">
              <a:latin typeface="CorpoS" pitchFamily="2" charset="0"/>
            </a:rPr>
            <a:t>Offshore-Netz-umlage </a:t>
          </a:r>
        </a:p>
      </dsp:txBody>
      <dsp:txXfrm>
        <a:off x="1063" y="0"/>
        <a:ext cx="669081" cy="1189313"/>
      </dsp:txXfrm>
    </dsp:sp>
    <dsp:sp modelId="{7CFB1EC5-EBF0-482B-B978-04ABEF088691}">
      <dsp:nvSpPr>
        <dsp:cNvPr id="0" name=""/>
        <dsp:cNvSpPr/>
      </dsp:nvSpPr>
      <dsp:spPr>
        <a:xfrm>
          <a:off x="74568" y="1190009"/>
          <a:ext cx="535265" cy="25768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orpoS" pitchFamily="2" charset="0"/>
            </a:rPr>
            <a:t>Aktuell EnWG; </a:t>
          </a:r>
        </a:p>
        <a:p>
          <a:pPr marL="0" lvl="0" indent="0" algn="ctr" defTabSz="622300">
            <a:lnSpc>
              <a:spcPct val="90000"/>
            </a:lnSpc>
            <a:spcBef>
              <a:spcPct val="0"/>
            </a:spcBef>
            <a:spcAft>
              <a:spcPct val="35000"/>
            </a:spcAft>
            <a:buNone/>
          </a:pPr>
          <a:r>
            <a:rPr lang="de-DE" sz="1400" kern="1200" dirty="0">
              <a:latin typeface="CorpoS" pitchFamily="2" charset="0"/>
            </a:rPr>
            <a:t>ab 01.01.2023 im </a:t>
          </a:r>
          <a:r>
            <a:rPr lang="de-DE" sz="1400" kern="1200" dirty="0" err="1">
              <a:latin typeface="CorpoS" pitchFamily="2" charset="0"/>
            </a:rPr>
            <a:t>EnFG</a:t>
          </a:r>
          <a:r>
            <a:rPr lang="de-DE" sz="1000" kern="1200" dirty="0"/>
            <a:t> </a:t>
          </a:r>
        </a:p>
      </dsp:txBody>
      <dsp:txXfrm>
        <a:off x="90245" y="1205686"/>
        <a:ext cx="503911" cy="2545491"/>
      </dsp:txXfrm>
    </dsp:sp>
    <dsp:sp modelId="{8CA9F69A-777B-4B09-A323-886790CF5256}">
      <dsp:nvSpPr>
        <dsp:cNvPr id="0" name=""/>
        <dsp:cNvSpPr/>
      </dsp:nvSpPr>
      <dsp:spPr>
        <a:xfrm>
          <a:off x="721169" y="0"/>
          <a:ext cx="669081" cy="3964378"/>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CorpoS" pitchFamily="2" charset="0"/>
            </a:rPr>
            <a:t>Wasser-stoff-umlage</a:t>
          </a:r>
        </a:p>
        <a:p>
          <a:pPr marL="0" lvl="0" indent="0" algn="ctr" defTabSz="533400">
            <a:lnSpc>
              <a:spcPct val="90000"/>
            </a:lnSpc>
            <a:spcBef>
              <a:spcPct val="0"/>
            </a:spcBef>
            <a:spcAft>
              <a:spcPct val="35000"/>
            </a:spcAft>
            <a:buNone/>
          </a:pPr>
          <a:r>
            <a:rPr lang="de-DE" sz="1200" kern="1200" dirty="0">
              <a:latin typeface="CorpoS" pitchFamily="2" charset="0"/>
            </a:rPr>
            <a:t>ab 01.01.23</a:t>
          </a:r>
          <a:endParaRPr lang="de-DE" sz="1050" kern="1200" dirty="0">
            <a:latin typeface="CorpoS" pitchFamily="2" charset="0"/>
          </a:endParaRPr>
        </a:p>
      </dsp:txBody>
      <dsp:txXfrm>
        <a:off x="721169" y="0"/>
        <a:ext cx="669081" cy="1189313"/>
      </dsp:txXfrm>
    </dsp:sp>
    <dsp:sp modelId="{2FD06283-F01C-40B6-8AC4-05BDA7C1BCF8}">
      <dsp:nvSpPr>
        <dsp:cNvPr id="0" name=""/>
        <dsp:cNvSpPr/>
      </dsp:nvSpPr>
      <dsp:spPr>
        <a:xfrm>
          <a:off x="788077" y="1189313"/>
          <a:ext cx="535265" cy="25768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orpoS" pitchFamily="2" charset="0"/>
              <a:ea typeface="+mn-ea"/>
              <a:cs typeface="+mn-cs"/>
            </a:rPr>
            <a:t>§ 118 EnWG</a:t>
          </a:r>
          <a:endParaRPr lang="de-DE" sz="1100" kern="1200" dirty="0"/>
        </a:p>
      </dsp:txBody>
      <dsp:txXfrm>
        <a:off x="803754" y="1204990"/>
        <a:ext cx="503911" cy="2545491"/>
      </dsp:txXfrm>
    </dsp:sp>
    <dsp:sp modelId="{06E2D4A9-6B16-401D-8EB6-E5338F71F663}">
      <dsp:nvSpPr>
        <dsp:cNvPr id="0" name=""/>
        <dsp:cNvSpPr/>
      </dsp:nvSpPr>
      <dsp:spPr>
        <a:xfrm>
          <a:off x="1440432" y="0"/>
          <a:ext cx="669081" cy="3964378"/>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orpoS" pitchFamily="2" charset="0"/>
            </a:rPr>
            <a:t>§ 19-Strom-NEV-Umlage</a:t>
          </a:r>
        </a:p>
      </dsp:txBody>
      <dsp:txXfrm>
        <a:off x="1440432" y="0"/>
        <a:ext cx="669081" cy="1189313"/>
      </dsp:txXfrm>
    </dsp:sp>
    <dsp:sp modelId="{FB2E3EBA-043E-481A-B143-35944FFB22B9}">
      <dsp:nvSpPr>
        <dsp:cNvPr id="0" name=""/>
        <dsp:cNvSpPr/>
      </dsp:nvSpPr>
      <dsp:spPr>
        <a:xfrm>
          <a:off x="1507340" y="1189313"/>
          <a:ext cx="535265" cy="25768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orpoS" pitchFamily="2" charset="0"/>
            </a:rPr>
            <a:t>Stromnetzentgeltverordnung</a:t>
          </a:r>
          <a:endParaRPr lang="de-DE" sz="1600" kern="1200" dirty="0"/>
        </a:p>
      </dsp:txBody>
      <dsp:txXfrm>
        <a:off x="1523017" y="1204990"/>
        <a:ext cx="503911" cy="2545491"/>
      </dsp:txXfrm>
    </dsp:sp>
    <dsp:sp modelId="{24A7A244-A032-49CD-8941-2B3610594458}">
      <dsp:nvSpPr>
        <dsp:cNvPr id="0" name=""/>
        <dsp:cNvSpPr/>
      </dsp:nvSpPr>
      <dsp:spPr>
        <a:xfrm>
          <a:off x="2159694" y="0"/>
          <a:ext cx="669081" cy="3964378"/>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err="1">
              <a:latin typeface="CorpoS" pitchFamily="2" charset="0"/>
            </a:rPr>
            <a:t>AblaV</a:t>
          </a:r>
          <a:r>
            <a:rPr lang="de-DE" sz="1200" kern="1200" dirty="0">
              <a:latin typeface="CorpoS" pitchFamily="2" charset="0"/>
            </a:rPr>
            <a:t>-Umlage</a:t>
          </a:r>
        </a:p>
        <a:p>
          <a:pPr marL="0" lvl="0" indent="0" algn="ctr" defTabSz="533400">
            <a:lnSpc>
              <a:spcPct val="90000"/>
            </a:lnSpc>
            <a:spcBef>
              <a:spcPct val="0"/>
            </a:spcBef>
            <a:spcAft>
              <a:spcPct val="35000"/>
            </a:spcAft>
            <a:buNone/>
          </a:pPr>
          <a:r>
            <a:rPr lang="de-DE" sz="1200" kern="1200" dirty="0">
              <a:latin typeface="CorpoS" pitchFamily="2" charset="0"/>
            </a:rPr>
            <a:t>bis 31.12.23</a:t>
          </a:r>
        </a:p>
      </dsp:txBody>
      <dsp:txXfrm>
        <a:off x="2159694" y="0"/>
        <a:ext cx="669081" cy="1189313"/>
      </dsp:txXfrm>
    </dsp:sp>
    <dsp:sp modelId="{595E8D88-7686-4AD4-AC1E-5D23FBEBF73A}">
      <dsp:nvSpPr>
        <dsp:cNvPr id="0" name=""/>
        <dsp:cNvSpPr/>
      </dsp:nvSpPr>
      <dsp:spPr>
        <a:xfrm>
          <a:off x="2248195" y="1191117"/>
          <a:ext cx="535265" cy="25768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CorpoS" pitchFamily="2" charset="0"/>
              <a:ea typeface="+mn-ea"/>
              <a:cs typeface="+mn-cs"/>
            </a:rPr>
            <a:t>Verordnung zu </a:t>
          </a:r>
          <a:r>
            <a:rPr lang="de-DE" sz="1100" kern="1200" dirty="0" err="1">
              <a:latin typeface="CorpoS" pitchFamily="2" charset="0"/>
              <a:ea typeface="+mn-ea"/>
              <a:cs typeface="+mn-cs"/>
            </a:rPr>
            <a:t>abschlatbaren</a:t>
          </a:r>
          <a:r>
            <a:rPr lang="de-DE" sz="1100" kern="1200" dirty="0">
              <a:latin typeface="CorpoS" pitchFamily="2" charset="0"/>
              <a:ea typeface="+mn-ea"/>
              <a:cs typeface="+mn-cs"/>
            </a:rPr>
            <a:t> Lasten</a:t>
          </a:r>
          <a:r>
            <a:rPr lang="de-DE" sz="1050" kern="1200" dirty="0">
              <a:latin typeface="CorpoS" pitchFamily="2" charset="0"/>
              <a:ea typeface="+mn-ea"/>
              <a:cs typeface="+mn-cs"/>
            </a:rPr>
            <a:t>)</a:t>
          </a:r>
        </a:p>
      </dsp:txBody>
      <dsp:txXfrm>
        <a:off x="2263872" y="1206794"/>
        <a:ext cx="503911" cy="2545491"/>
      </dsp:txXfrm>
    </dsp:sp>
    <dsp:sp modelId="{0EF29AEE-A4ED-4888-B325-01A27D6B8F92}">
      <dsp:nvSpPr>
        <dsp:cNvPr id="0" name=""/>
        <dsp:cNvSpPr/>
      </dsp:nvSpPr>
      <dsp:spPr>
        <a:xfrm>
          <a:off x="2878957" y="0"/>
          <a:ext cx="669081" cy="3964378"/>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orpoS" pitchFamily="2" charset="0"/>
            </a:rPr>
            <a:t>Konzessions-abgabe </a:t>
          </a:r>
        </a:p>
      </dsp:txBody>
      <dsp:txXfrm>
        <a:off x="2878957" y="0"/>
        <a:ext cx="669081" cy="1189313"/>
      </dsp:txXfrm>
    </dsp:sp>
    <dsp:sp modelId="{B8030B8C-9F07-4D44-9F50-DF80F05E8199}">
      <dsp:nvSpPr>
        <dsp:cNvPr id="0" name=""/>
        <dsp:cNvSpPr/>
      </dsp:nvSpPr>
      <dsp:spPr>
        <a:xfrm>
          <a:off x="2945865" y="1189313"/>
          <a:ext cx="535265" cy="25768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Konzessionsabgabenverordnung</a:t>
          </a:r>
          <a:endParaRPr lang="de-DE" sz="800" kern="1200" dirty="0"/>
        </a:p>
      </dsp:txBody>
      <dsp:txXfrm>
        <a:off x="2961542" y="1204990"/>
        <a:ext cx="503911" cy="25454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F2E8-8440-4470-92C1-865BD6D24BC7}">
      <dsp:nvSpPr>
        <dsp:cNvPr id="0" name=""/>
        <dsp:cNvSpPr/>
      </dsp:nvSpPr>
      <dsp:spPr>
        <a:xfrm>
          <a:off x="0" y="0"/>
          <a:ext cx="730085" cy="396437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CorpoS" pitchFamily="2" charset="0"/>
            </a:rPr>
            <a:t>Gas-beschaffungs-umlage</a:t>
          </a:r>
        </a:p>
        <a:p>
          <a:pPr marL="0" lvl="0" indent="0" algn="ctr" defTabSz="444500">
            <a:lnSpc>
              <a:spcPct val="90000"/>
            </a:lnSpc>
            <a:spcBef>
              <a:spcPct val="0"/>
            </a:spcBef>
            <a:spcAft>
              <a:spcPct val="35000"/>
            </a:spcAft>
            <a:buNone/>
          </a:pPr>
          <a:r>
            <a:rPr lang="de-DE" sz="1000" kern="1200" dirty="0">
              <a:latin typeface="CorpoS" pitchFamily="2" charset="0"/>
            </a:rPr>
            <a:t>Gasspeicherumlage </a:t>
          </a:r>
        </a:p>
        <a:p>
          <a:pPr marL="0" lvl="0" indent="0" algn="ctr" defTabSz="444500">
            <a:lnSpc>
              <a:spcPct val="90000"/>
            </a:lnSpc>
            <a:spcBef>
              <a:spcPct val="0"/>
            </a:spcBef>
            <a:spcAft>
              <a:spcPct val="35000"/>
            </a:spcAft>
            <a:buNone/>
          </a:pPr>
          <a:r>
            <a:rPr lang="de-DE" sz="1000" kern="1200" dirty="0">
              <a:latin typeface="CorpoS" pitchFamily="2" charset="0"/>
            </a:rPr>
            <a:t> ab 01.10.22 </a:t>
          </a:r>
        </a:p>
      </dsp:txBody>
      <dsp:txXfrm>
        <a:off x="0" y="0"/>
        <a:ext cx="730085" cy="1189313"/>
      </dsp:txXfrm>
    </dsp:sp>
    <dsp:sp modelId="{7CFB1EC5-EBF0-482B-B978-04ABEF088691}">
      <dsp:nvSpPr>
        <dsp:cNvPr id="0" name=""/>
        <dsp:cNvSpPr/>
      </dsp:nvSpPr>
      <dsp:spPr>
        <a:xfrm>
          <a:off x="88471" y="1189184"/>
          <a:ext cx="584068" cy="25768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CorpoS" pitchFamily="2" charset="0"/>
            </a:rPr>
            <a:t>§ 26 Energiesicherungsgesetz</a:t>
          </a:r>
        </a:p>
        <a:p>
          <a:pPr marL="0" lvl="0" indent="0" algn="ctr" defTabSz="488950">
            <a:lnSpc>
              <a:spcPct val="90000"/>
            </a:lnSpc>
            <a:spcBef>
              <a:spcPct val="0"/>
            </a:spcBef>
            <a:spcAft>
              <a:spcPct val="35000"/>
            </a:spcAft>
            <a:buNone/>
          </a:pPr>
          <a:r>
            <a:rPr lang="de-DE" sz="1100" kern="1200" dirty="0">
              <a:latin typeface="CorpoS" pitchFamily="2" charset="0"/>
            </a:rPr>
            <a:t> § 35e Energiewirtschaftsgesetz</a:t>
          </a:r>
          <a:endParaRPr lang="de-DE" sz="800" kern="1200" dirty="0"/>
        </a:p>
      </dsp:txBody>
      <dsp:txXfrm>
        <a:off x="105578" y="1206291"/>
        <a:ext cx="549854" cy="2542632"/>
      </dsp:txXfrm>
    </dsp:sp>
    <dsp:sp modelId="{8CA9F69A-777B-4B09-A323-886790CF5256}">
      <dsp:nvSpPr>
        <dsp:cNvPr id="0" name=""/>
        <dsp:cNvSpPr/>
      </dsp:nvSpPr>
      <dsp:spPr>
        <a:xfrm>
          <a:off x="774605" y="0"/>
          <a:ext cx="730085" cy="396437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b="0" kern="1200" dirty="0" err="1">
              <a:latin typeface="CorpoS" pitchFamily="2" charset="0"/>
            </a:rPr>
            <a:t>Konvertie</a:t>
          </a:r>
          <a:r>
            <a:rPr lang="de-DE" sz="1100" b="0" kern="1200" dirty="0">
              <a:latin typeface="CorpoS" pitchFamily="2" charset="0"/>
            </a:rPr>
            <a:t>-</a:t>
          </a:r>
          <a:r>
            <a:rPr lang="de-DE" sz="1100" b="0" kern="1200" dirty="0" err="1">
              <a:latin typeface="CorpoS" pitchFamily="2" charset="0"/>
            </a:rPr>
            <a:t>ungs</a:t>
          </a:r>
          <a:r>
            <a:rPr lang="de-DE" sz="1100" b="0" kern="1200" dirty="0">
              <a:latin typeface="CorpoS" pitchFamily="2" charset="0"/>
            </a:rPr>
            <a:t>-umlage </a:t>
          </a:r>
        </a:p>
        <a:p>
          <a:pPr marL="0" lvl="0" indent="0" algn="ctr" defTabSz="488950">
            <a:lnSpc>
              <a:spcPct val="90000"/>
            </a:lnSpc>
            <a:spcBef>
              <a:spcPct val="0"/>
            </a:spcBef>
            <a:spcAft>
              <a:spcPct val="35000"/>
            </a:spcAft>
            <a:buNone/>
          </a:pPr>
          <a:r>
            <a:rPr lang="de-DE" sz="1100" b="0" kern="1200" dirty="0">
              <a:latin typeface="CorpoS" pitchFamily="2" charset="0"/>
            </a:rPr>
            <a:t>Bilanzier-</a:t>
          </a:r>
          <a:r>
            <a:rPr lang="de-DE" sz="1100" b="0" kern="1200" dirty="0" err="1">
              <a:latin typeface="CorpoS" pitchFamily="2" charset="0"/>
            </a:rPr>
            <a:t>ungs</a:t>
          </a:r>
          <a:r>
            <a:rPr lang="de-DE" sz="1100" b="0" kern="1200" dirty="0">
              <a:latin typeface="CorpoS" pitchFamily="2" charset="0"/>
            </a:rPr>
            <a:t>-umlage </a:t>
          </a:r>
        </a:p>
      </dsp:txBody>
      <dsp:txXfrm>
        <a:off x="774605" y="0"/>
        <a:ext cx="730085" cy="1189313"/>
      </dsp:txXfrm>
    </dsp:sp>
    <dsp:sp modelId="{2FD06283-F01C-40B6-8AC4-05BDA7C1BCF8}">
      <dsp:nvSpPr>
        <dsp:cNvPr id="0" name=""/>
        <dsp:cNvSpPr/>
      </dsp:nvSpPr>
      <dsp:spPr>
        <a:xfrm>
          <a:off x="858594" y="1189313"/>
          <a:ext cx="584068" cy="25768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CorpoS" pitchFamily="2" charset="0"/>
              <a:ea typeface="+mn-ea"/>
              <a:cs typeface="+mn-cs"/>
            </a:rPr>
            <a:t>THE</a:t>
          </a:r>
          <a:endParaRPr lang="de-DE" sz="800" kern="1200" dirty="0"/>
        </a:p>
      </dsp:txBody>
      <dsp:txXfrm>
        <a:off x="875701" y="1206420"/>
        <a:ext cx="549854" cy="2542632"/>
      </dsp:txXfrm>
    </dsp:sp>
    <dsp:sp modelId="{06E2D4A9-6B16-401D-8EB6-E5338F71F663}">
      <dsp:nvSpPr>
        <dsp:cNvPr id="0" name=""/>
        <dsp:cNvSpPr/>
      </dsp:nvSpPr>
      <dsp:spPr>
        <a:xfrm>
          <a:off x="1546408" y="0"/>
          <a:ext cx="730085" cy="396437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CorpoS" pitchFamily="2" charset="0"/>
            </a:rPr>
            <a:t>CO2-Beprei-sung</a:t>
          </a:r>
        </a:p>
      </dsp:txBody>
      <dsp:txXfrm>
        <a:off x="1546408" y="0"/>
        <a:ext cx="730085" cy="1189313"/>
      </dsp:txXfrm>
    </dsp:sp>
    <dsp:sp modelId="{FB2E3EBA-043E-481A-B143-35944FFB22B9}">
      <dsp:nvSpPr>
        <dsp:cNvPr id="0" name=""/>
        <dsp:cNvSpPr/>
      </dsp:nvSpPr>
      <dsp:spPr>
        <a:xfrm>
          <a:off x="1643436" y="1189313"/>
          <a:ext cx="584068" cy="25768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de-DE" sz="1300" kern="1200" dirty="0">
              <a:latin typeface="CorpoS" pitchFamily="2" charset="0"/>
            </a:rPr>
            <a:t>Brennstoffemissionshandelsgesetz</a:t>
          </a:r>
          <a:endParaRPr lang="de-DE" sz="1300" kern="1200" dirty="0"/>
        </a:p>
      </dsp:txBody>
      <dsp:txXfrm>
        <a:off x="1660543" y="1206420"/>
        <a:ext cx="549854" cy="2542632"/>
      </dsp:txXfrm>
    </dsp:sp>
    <dsp:sp modelId="{24A7A244-A032-49CD-8941-2B3610594458}">
      <dsp:nvSpPr>
        <dsp:cNvPr id="0" name=""/>
        <dsp:cNvSpPr/>
      </dsp:nvSpPr>
      <dsp:spPr>
        <a:xfrm>
          <a:off x="2349874" y="0"/>
          <a:ext cx="730085" cy="396437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CorpoS" pitchFamily="2" charset="0"/>
            </a:rPr>
            <a:t>Energie-steuer</a:t>
          </a:r>
          <a:r>
            <a:rPr lang="de-DE" sz="1400" kern="1200" dirty="0">
              <a:latin typeface="CorpoS" pitchFamily="2" charset="0"/>
            </a:rPr>
            <a:t> </a:t>
          </a:r>
        </a:p>
      </dsp:txBody>
      <dsp:txXfrm>
        <a:off x="2349874" y="0"/>
        <a:ext cx="730085" cy="1189313"/>
      </dsp:txXfrm>
    </dsp:sp>
    <dsp:sp modelId="{595E8D88-7686-4AD4-AC1E-5D23FBEBF73A}">
      <dsp:nvSpPr>
        <dsp:cNvPr id="0" name=""/>
        <dsp:cNvSpPr/>
      </dsp:nvSpPr>
      <dsp:spPr>
        <a:xfrm>
          <a:off x="2451840" y="1191117"/>
          <a:ext cx="584068" cy="25768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CorpoS" pitchFamily="2" charset="0"/>
              <a:ea typeface="+mn-ea"/>
              <a:cs typeface="+mn-cs"/>
            </a:rPr>
            <a:t>Energiesteuergesetz</a:t>
          </a:r>
          <a:endParaRPr lang="de-DE" sz="1050" kern="1200" dirty="0">
            <a:latin typeface="CorpoS" pitchFamily="2" charset="0"/>
            <a:ea typeface="+mn-ea"/>
            <a:cs typeface="+mn-cs"/>
          </a:endParaRPr>
        </a:p>
      </dsp:txBody>
      <dsp:txXfrm>
        <a:off x="2468947" y="1208224"/>
        <a:ext cx="549854" cy="25426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7D053-924B-4BA9-AE10-91610655EADC}">
      <dsp:nvSpPr>
        <dsp:cNvPr id="0" name=""/>
        <dsp:cNvSpPr/>
      </dsp:nvSpPr>
      <dsp:spPr>
        <a:xfrm rot="5400000">
          <a:off x="-205276" y="301855"/>
          <a:ext cx="1368511" cy="957958"/>
        </a:xfrm>
        <a:prstGeom prst="chevron">
          <a:avLst/>
        </a:prstGeom>
        <a:solidFill>
          <a:schemeClr val="accent6">
            <a:lumMod val="50000"/>
          </a:schemeClr>
        </a:solidFill>
        <a:ln w="25400" cap="flat" cmpd="sng" algn="ctr">
          <a:solidFill>
            <a:schemeClr val="accent1">
              <a:hueOff val="0"/>
              <a:satOff val="0"/>
              <a:lumOff val="0"/>
              <a:alphaOff val="0"/>
            </a:schemeClr>
          </a:solidFill>
          <a:prstDash val="solid"/>
        </a:ln>
        <a:effectLst>
          <a:glow rad="635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CorpoS" pitchFamily="2" charset="0"/>
            </a:rPr>
            <a:t>Voraussetzung </a:t>
          </a:r>
        </a:p>
      </dsp:txBody>
      <dsp:txXfrm rot="-5400000">
        <a:off x="1" y="575557"/>
        <a:ext cx="957958" cy="410553"/>
      </dsp:txXfrm>
    </dsp:sp>
    <dsp:sp modelId="{FA430845-5087-4397-AAF9-70F878BAC757}">
      <dsp:nvSpPr>
        <dsp:cNvPr id="0" name=""/>
        <dsp:cNvSpPr/>
      </dsp:nvSpPr>
      <dsp:spPr>
        <a:xfrm rot="5400000">
          <a:off x="3937550" y="-2975675"/>
          <a:ext cx="1074857" cy="70340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de-DE" sz="1200" b="1" kern="1200" dirty="0">
              <a:solidFill>
                <a:srgbClr val="002060"/>
              </a:solidFill>
              <a:latin typeface="CorpoS" pitchFamily="2" charset="0"/>
            </a:rPr>
            <a:t>Ausrufung Alarmstufe oder Notfallstufe.</a:t>
          </a:r>
        </a:p>
        <a:p>
          <a:pPr marL="114300" lvl="1" indent="-114300" algn="l" defTabSz="533400">
            <a:lnSpc>
              <a:spcPct val="90000"/>
            </a:lnSpc>
            <a:spcBef>
              <a:spcPct val="0"/>
            </a:spcBef>
            <a:spcAft>
              <a:spcPct val="15000"/>
            </a:spcAft>
            <a:buChar char="•"/>
          </a:pPr>
          <a:r>
            <a:rPr lang="de-DE" sz="1200" kern="1200" dirty="0">
              <a:latin typeface="CorpoS" pitchFamily="2" charset="0"/>
            </a:rPr>
            <a:t>+ Feststellung BNetzA dass eine erhebliche Reduzierung der Gesamtgasimporte nach Deutschland vorliegt.</a:t>
          </a:r>
        </a:p>
        <a:p>
          <a:pPr marL="114300" lvl="1" indent="-114300" algn="l" defTabSz="533400">
            <a:lnSpc>
              <a:spcPct val="90000"/>
            </a:lnSpc>
            <a:spcBef>
              <a:spcPct val="0"/>
            </a:spcBef>
            <a:spcAft>
              <a:spcPct val="15000"/>
            </a:spcAft>
            <a:buChar char="•"/>
          </a:pPr>
          <a:r>
            <a:rPr lang="de-DE" sz="1200" b="1" kern="1200" dirty="0">
              <a:solidFill>
                <a:srgbClr val="FF0000"/>
              </a:solidFill>
              <a:latin typeface="CorpoS" pitchFamily="2" charset="0"/>
            </a:rPr>
            <a:t>Gaspreisanpassungsverordnung (</a:t>
          </a:r>
          <a:r>
            <a:rPr lang="de-DE" sz="1200" b="1" kern="1200" dirty="0" err="1">
              <a:solidFill>
                <a:srgbClr val="FF0000"/>
              </a:solidFill>
              <a:latin typeface="CorpoS" pitchFamily="2" charset="0"/>
            </a:rPr>
            <a:t>GasPrAnpV</a:t>
          </a:r>
          <a:r>
            <a:rPr lang="de-DE" sz="1200" b="1" kern="1200" dirty="0">
              <a:solidFill>
                <a:srgbClr val="FF0000"/>
              </a:solidFill>
              <a:latin typeface="CorpoS" pitchFamily="2" charset="0"/>
            </a:rPr>
            <a:t>) wurde von Bundesregierung am 05.08.2022 verabschiedet. </a:t>
          </a:r>
        </a:p>
        <a:p>
          <a:pPr marL="114300" lvl="1" indent="-114300" algn="l" defTabSz="533400">
            <a:lnSpc>
              <a:spcPct val="90000"/>
            </a:lnSpc>
            <a:spcBef>
              <a:spcPct val="0"/>
            </a:spcBef>
            <a:spcAft>
              <a:spcPct val="15000"/>
            </a:spcAft>
            <a:buChar char="•"/>
          </a:pPr>
          <a:r>
            <a:rPr lang="de-DE" sz="1200" b="1" kern="1200" dirty="0">
              <a:solidFill>
                <a:srgbClr val="FF0000"/>
              </a:solidFill>
              <a:latin typeface="CorpoS" pitchFamily="2" charset="0"/>
            </a:rPr>
            <a:t>Tritt an die Stelle des Preisanpassungsrechts nach § 24 EnSiG.</a:t>
          </a:r>
        </a:p>
        <a:p>
          <a:pPr marL="57150" lvl="1" indent="-57150" algn="l" defTabSz="266700">
            <a:lnSpc>
              <a:spcPct val="90000"/>
            </a:lnSpc>
            <a:spcBef>
              <a:spcPct val="0"/>
            </a:spcBef>
            <a:spcAft>
              <a:spcPct val="15000"/>
            </a:spcAft>
            <a:buChar char="•"/>
          </a:pPr>
          <a:endParaRPr lang="de-DE" sz="600" kern="1200" dirty="0"/>
        </a:p>
      </dsp:txBody>
      <dsp:txXfrm rot="-5400000">
        <a:off x="957958" y="56387"/>
        <a:ext cx="6981571" cy="969917"/>
      </dsp:txXfrm>
    </dsp:sp>
    <dsp:sp modelId="{71AE7F3D-DEFA-4460-80B2-3F64C4FB7ED4}">
      <dsp:nvSpPr>
        <dsp:cNvPr id="0" name=""/>
        <dsp:cNvSpPr/>
      </dsp:nvSpPr>
      <dsp:spPr>
        <a:xfrm rot="5400000">
          <a:off x="-205276" y="1773129"/>
          <a:ext cx="1368511" cy="957958"/>
        </a:xfrm>
        <a:prstGeom prst="chevron">
          <a:avLst/>
        </a:prstGeom>
        <a:solidFill>
          <a:schemeClr val="accent6">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CorpoS" pitchFamily="2" charset="0"/>
            </a:rPr>
            <a:t>Ausgestaltung</a:t>
          </a:r>
          <a:r>
            <a:rPr lang="de-DE" sz="1200" kern="1200" dirty="0"/>
            <a:t> </a:t>
          </a:r>
        </a:p>
      </dsp:txBody>
      <dsp:txXfrm rot="-5400000">
        <a:off x="1" y="2046831"/>
        <a:ext cx="957958" cy="410553"/>
      </dsp:txXfrm>
    </dsp:sp>
    <dsp:sp modelId="{59374A51-3DC4-4F20-AE0F-88B0D31C5E4F}">
      <dsp:nvSpPr>
        <dsp:cNvPr id="0" name=""/>
        <dsp:cNvSpPr/>
      </dsp:nvSpPr>
      <dsp:spPr>
        <a:xfrm rot="5400000">
          <a:off x="3757339" y="-1449997"/>
          <a:ext cx="1435278" cy="70340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latin typeface="CorpoS" pitchFamily="2" charset="0"/>
            </a:rPr>
            <a:t>Einführung neuer Umlage („</a:t>
          </a:r>
          <a:r>
            <a:rPr lang="de-DE" sz="1200" b="1" kern="1200" dirty="0">
              <a:solidFill>
                <a:srgbClr val="002060"/>
              </a:solidFill>
              <a:latin typeface="CorpoS" pitchFamily="2" charset="0"/>
            </a:rPr>
            <a:t>Gasbeschaffungsumlage</a:t>
          </a:r>
          <a:r>
            <a:rPr lang="de-DE" sz="1200" kern="1200" dirty="0">
              <a:latin typeface="CorpoS" pitchFamily="2" charset="0"/>
            </a:rPr>
            <a:t>“)  </a:t>
          </a:r>
          <a:r>
            <a:rPr lang="de-DE" sz="1200" b="1" kern="1200" dirty="0">
              <a:latin typeface="CorpoS" pitchFamily="2" charset="0"/>
            </a:rPr>
            <a:t>zum 01.10.2022 </a:t>
          </a:r>
          <a:r>
            <a:rPr lang="de-DE" sz="1200" kern="1200" dirty="0">
              <a:latin typeface="CorpoS" pitchFamily="2" charset="0"/>
            </a:rPr>
            <a:t>nach Vorbild EEG zur Finanzierung Verluste einzelner Gasimporteure um Kettenreaktion zu verhindern: für Ausfälle ab dem 01.10.2022.</a:t>
          </a:r>
        </a:p>
        <a:p>
          <a:pPr marL="114300" lvl="1" indent="-114300" algn="l" defTabSz="533400">
            <a:lnSpc>
              <a:spcPct val="90000"/>
            </a:lnSpc>
            <a:spcBef>
              <a:spcPct val="0"/>
            </a:spcBef>
            <a:spcAft>
              <a:spcPct val="15000"/>
            </a:spcAft>
            <a:buChar char="•"/>
          </a:pPr>
          <a:r>
            <a:rPr lang="de-DE" sz="1200" kern="1200" dirty="0">
              <a:latin typeface="CorpoS" pitchFamily="2" charset="0"/>
            </a:rPr>
            <a:t>Umlage befristet bis zum 1. April 2024. </a:t>
          </a:r>
        </a:p>
        <a:p>
          <a:pPr marL="114300" lvl="1" indent="-114300" algn="l" defTabSz="533400">
            <a:lnSpc>
              <a:spcPct val="90000"/>
            </a:lnSpc>
            <a:spcBef>
              <a:spcPct val="0"/>
            </a:spcBef>
            <a:spcAft>
              <a:spcPct val="15000"/>
            </a:spcAft>
            <a:buChar char="•"/>
          </a:pPr>
          <a:r>
            <a:rPr lang="de-DE" sz="1200" kern="1200" dirty="0">
              <a:latin typeface="CorpoS" pitchFamily="2" charset="0"/>
            </a:rPr>
            <a:t>Umlage wird monatlich abgerechnet und kann alle drei Monate angepasst werden. </a:t>
          </a:r>
        </a:p>
        <a:p>
          <a:pPr marL="114300" lvl="1" indent="-114300" algn="l" defTabSz="533400">
            <a:lnSpc>
              <a:spcPct val="90000"/>
            </a:lnSpc>
            <a:spcBef>
              <a:spcPct val="0"/>
            </a:spcBef>
            <a:spcAft>
              <a:spcPct val="15000"/>
            </a:spcAft>
            <a:buChar char="•"/>
          </a:pPr>
          <a:r>
            <a:rPr lang="de-DE" sz="1200" kern="1200" dirty="0">
              <a:latin typeface="CorpoS" pitchFamily="2" charset="0"/>
            </a:rPr>
            <a:t>Keine Ausnahmen für Industrie.</a:t>
          </a:r>
        </a:p>
      </dsp:txBody>
      <dsp:txXfrm rot="-5400000">
        <a:off x="957958" y="1419448"/>
        <a:ext cx="6963977" cy="1295150"/>
      </dsp:txXfrm>
    </dsp:sp>
    <dsp:sp modelId="{4F5921EA-B10E-4374-85EB-FCC724C21C51}">
      <dsp:nvSpPr>
        <dsp:cNvPr id="0" name=""/>
        <dsp:cNvSpPr/>
      </dsp:nvSpPr>
      <dsp:spPr>
        <a:xfrm rot="5400000">
          <a:off x="-205276" y="3142298"/>
          <a:ext cx="1368511" cy="957958"/>
        </a:xfrm>
        <a:prstGeom prst="chevron">
          <a:avLst/>
        </a:prstGeom>
        <a:solidFill>
          <a:schemeClr val="accent6">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CorpoS" pitchFamily="2" charset="0"/>
            </a:rPr>
            <a:t>Umsetzung</a:t>
          </a:r>
        </a:p>
      </dsp:txBody>
      <dsp:txXfrm rot="-5400000">
        <a:off x="1" y="3416000"/>
        <a:ext cx="957958" cy="410553"/>
      </dsp:txXfrm>
    </dsp:sp>
    <dsp:sp modelId="{063CE706-7390-4D31-AC54-EA332A8F47C1}">
      <dsp:nvSpPr>
        <dsp:cNvPr id="0" name=""/>
        <dsp:cNvSpPr/>
      </dsp:nvSpPr>
      <dsp:spPr>
        <a:xfrm rot="5400000">
          <a:off x="3849526" y="176894"/>
          <a:ext cx="1231068" cy="70340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solidFill>
                <a:srgbClr val="000000">
                  <a:hueOff val="0"/>
                  <a:satOff val="0"/>
                  <a:lumOff val="0"/>
                  <a:alphaOff val="0"/>
                </a:srgbClr>
              </a:solidFill>
              <a:latin typeface="Corbel"/>
              <a:ea typeface="+mn-ea"/>
              <a:cs typeface="+mn-cs"/>
            </a:rPr>
            <a:t>Weitergabe in laufenden Verträgen über </a:t>
          </a:r>
          <a:r>
            <a:rPr lang="de-DE" sz="1200" b="1" kern="1200" dirty="0">
              <a:solidFill>
                <a:srgbClr val="002060"/>
              </a:solidFill>
              <a:latin typeface="Corbel"/>
              <a:ea typeface="+mn-ea"/>
              <a:cs typeface="+mn-cs"/>
            </a:rPr>
            <a:t>Steuern- und Abgabenklausel </a:t>
          </a:r>
          <a:r>
            <a:rPr lang="de-DE" sz="1200" kern="1200" dirty="0">
              <a:solidFill>
                <a:srgbClr val="000000">
                  <a:hueOff val="0"/>
                  <a:satOff val="0"/>
                  <a:lumOff val="0"/>
                  <a:alphaOff val="0"/>
                </a:srgbClr>
              </a:solidFill>
              <a:latin typeface="Corbel"/>
              <a:ea typeface="+mn-ea"/>
              <a:cs typeface="+mn-cs"/>
            </a:rPr>
            <a:t>grds. möglich.</a:t>
          </a:r>
        </a:p>
        <a:p>
          <a:pPr marL="114300" lvl="1" indent="-114300" algn="l" defTabSz="533400">
            <a:lnSpc>
              <a:spcPct val="90000"/>
            </a:lnSpc>
            <a:spcBef>
              <a:spcPct val="0"/>
            </a:spcBef>
            <a:spcAft>
              <a:spcPct val="15000"/>
            </a:spcAft>
            <a:buChar char="•"/>
          </a:pPr>
          <a:r>
            <a:rPr lang="de-DE" sz="1200" kern="1200" dirty="0">
              <a:solidFill>
                <a:srgbClr val="000000">
                  <a:hueOff val="0"/>
                  <a:satOff val="0"/>
                  <a:lumOff val="0"/>
                  <a:alphaOff val="0"/>
                </a:srgbClr>
              </a:solidFill>
              <a:latin typeface="Corbel"/>
              <a:ea typeface="+mn-ea"/>
              <a:cs typeface="+mn-cs"/>
            </a:rPr>
            <a:t>Grds. keine Weitergabe bei einer Preisgarantie möglich. </a:t>
          </a:r>
        </a:p>
        <a:p>
          <a:pPr marL="114300" lvl="1" indent="-114300" algn="l" defTabSz="533400">
            <a:lnSpc>
              <a:spcPct val="90000"/>
            </a:lnSpc>
            <a:spcBef>
              <a:spcPct val="0"/>
            </a:spcBef>
            <a:spcAft>
              <a:spcPct val="15000"/>
            </a:spcAft>
            <a:buChar char="•"/>
          </a:pPr>
          <a:r>
            <a:rPr lang="de-DE" sz="1200" kern="1200" dirty="0">
              <a:solidFill>
                <a:srgbClr val="000000">
                  <a:hueOff val="0"/>
                  <a:satOff val="0"/>
                  <a:lumOff val="0"/>
                  <a:alphaOff val="0"/>
                </a:srgbClr>
              </a:solidFill>
              <a:latin typeface="Corbel"/>
              <a:ea typeface="+mn-ea"/>
              <a:cs typeface="+mn-cs"/>
            </a:rPr>
            <a:t>In Neuverträgen ist explizite Nennung erforderlich.  </a:t>
          </a:r>
        </a:p>
        <a:p>
          <a:pPr marL="114300" lvl="1" indent="-114300" algn="l" defTabSz="533400">
            <a:lnSpc>
              <a:spcPct val="90000"/>
            </a:lnSpc>
            <a:spcBef>
              <a:spcPct val="0"/>
            </a:spcBef>
            <a:spcAft>
              <a:spcPct val="15000"/>
            </a:spcAft>
            <a:buChar char="•"/>
          </a:pPr>
          <a:r>
            <a:rPr lang="de-DE" sz="1200" b="1" kern="1200" dirty="0">
              <a:solidFill>
                <a:srgbClr val="002060"/>
              </a:solidFill>
            </a:rPr>
            <a:t>Problem: Umgang mit Festpreisverträgen.</a:t>
          </a:r>
          <a:endParaRPr lang="de-DE" sz="1200" b="1" kern="1200" dirty="0">
            <a:solidFill>
              <a:srgbClr val="002060"/>
            </a:solidFill>
            <a:latin typeface="Corbel"/>
            <a:ea typeface="+mn-ea"/>
            <a:cs typeface="+mn-cs"/>
          </a:endParaRPr>
        </a:p>
        <a:p>
          <a:pPr marL="114300" lvl="1" indent="-114300" algn="l" defTabSz="533400">
            <a:lnSpc>
              <a:spcPct val="90000"/>
            </a:lnSpc>
            <a:spcBef>
              <a:spcPct val="0"/>
            </a:spcBef>
            <a:spcAft>
              <a:spcPct val="15000"/>
            </a:spcAft>
            <a:buChar char="•"/>
          </a:pPr>
          <a:r>
            <a:rPr lang="de-DE" sz="1200" b="1" kern="1200" dirty="0">
              <a:solidFill>
                <a:srgbClr val="002060"/>
              </a:solidFill>
              <a:latin typeface="Corbel"/>
              <a:ea typeface="+mn-ea"/>
              <a:cs typeface="+mn-cs"/>
            </a:rPr>
            <a:t>Problem: Umgang mit Fernwärmekunden. </a:t>
          </a:r>
        </a:p>
      </dsp:txBody>
      <dsp:txXfrm rot="-5400000">
        <a:off x="948040" y="3138476"/>
        <a:ext cx="6973945" cy="111087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6"/>
            <a:ext cx="3078639" cy="512764"/>
          </a:xfrm>
          <a:prstGeom prst="rect">
            <a:avLst/>
          </a:prstGeom>
        </p:spPr>
        <p:txBody>
          <a:bodyPr vert="horz" lIns="91421" tIns="45713" rIns="91421" bIns="45713" rtlCol="0"/>
          <a:lstStyle>
            <a:lvl1pPr algn="l">
              <a:defRPr sz="1200"/>
            </a:lvl1pPr>
          </a:lstStyle>
          <a:p>
            <a:endParaRPr lang="de-DE"/>
          </a:p>
        </p:txBody>
      </p:sp>
      <p:sp>
        <p:nvSpPr>
          <p:cNvPr id="3" name="Datumsplatzhalter 2"/>
          <p:cNvSpPr>
            <a:spLocks noGrp="1"/>
          </p:cNvSpPr>
          <p:nvPr>
            <p:ph type="dt" sz="quarter" idx="1"/>
          </p:nvPr>
        </p:nvSpPr>
        <p:spPr>
          <a:xfrm>
            <a:off x="4023840" y="6"/>
            <a:ext cx="3078639" cy="512764"/>
          </a:xfrm>
          <a:prstGeom prst="rect">
            <a:avLst/>
          </a:prstGeom>
        </p:spPr>
        <p:txBody>
          <a:bodyPr vert="horz" lIns="91421" tIns="45713" rIns="91421" bIns="45713" rtlCol="0"/>
          <a:lstStyle>
            <a:lvl1pPr algn="r">
              <a:defRPr sz="1200"/>
            </a:lvl1pPr>
          </a:lstStyle>
          <a:p>
            <a:fld id="{A1794FE8-2F2D-408D-919E-9B4FC9A2BBFD}" type="datetimeFigureOut">
              <a:rPr lang="de-DE" smtClean="0"/>
              <a:t>14.09.2022</a:t>
            </a:fld>
            <a:endParaRPr lang="de-DE"/>
          </a:p>
        </p:txBody>
      </p:sp>
      <p:sp>
        <p:nvSpPr>
          <p:cNvPr id="4" name="Fußzeilenplatzhalter 3"/>
          <p:cNvSpPr>
            <a:spLocks noGrp="1"/>
          </p:cNvSpPr>
          <p:nvPr>
            <p:ph type="ftr" sz="quarter" idx="2"/>
          </p:nvPr>
        </p:nvSpPr>
        <p:spPr>
          <a:xfrm>
            <a:off x="3" y="9721855"/>
            <a:ext cx="3078639" cy="512764"/>
          </a:xfrm>
          <a:prstGeom prst="rect">
            <a:avLst/>
          </a:prstGeom>
        </p:spPr>
        <p:txBody>
          <a:bodyPr vert="horz" lIns="91421" tIns="45713" rIns="91421" bIns="45713" rtlCol="0" anchor="b"/>
          <a:lstStyle>
            <a:lvl1pPr algn="l">
              <a:defRPr sz="1200"/>
            </a:lvl1pPr>
          </a:lstStyle>
          <a:p>
            <a:endParaRPr lang="de-DE"/>
          </a:p>
        </p:txBody>
      </p:sp>
      <p:sp>
        <p:nvSpPr>
          <p:cNvPr id="5" name="Foliennummernplatzhalter 4"/>
          <p:cNvSpPr>
            <a:spLocks noGrp="1"/>
          </p:cNvSpPr>
          <p:nvPr>
            <p:ph type="sldNum" sz="quarter" idx="3"/>
          </p:nvPr>
        </p:nvSpPr>
        <p:spPr>
          <a:xfrm>
            <a:off x="4023840" y="9721855"/>
            <a:ext cx="3078639" cy="512764"/>
          </a:xfrm>
          <a:prstGeom prst="rect">
            <a:avLst/>
          </a:prstGeom>
        </p:spPr>
        <p:txBody>
          <a:bodyPr vert="horz" lIns="91421" tIns="45713" rIns="91421" bIns="45713" rtlCol="0" anchor="b"/>
          <a:lstStyle>
            <a:lvl1pPr algn="r">
              <a:defRPr sz="1200"/>
            </a:lvl1pPr>
          </a:lstStyle>
          <a:p>
            <a:fld id="{EBE69EAA-13CE-4F03-A35F-BA1CC6DAF73C}" type="slidenum">
              <a:rPr lang="de-DE" smtClean="0"/>
              <a:t>‹Nr.›</a:t>
            </a:fld>
            <a:endParaRPr lang="de-DE"/>
          </a:p>
        </p:txBody>
      </p:sp>
    </p:spTree>
    <p:extLst>
      <p:ext uri="{BB962C8B-B14F-4D97-AF65-F5344CB8AC3E}">
        <p14:creationId xmlns:p14="http://schemas.microsoft.com/office/powerpoint/2010/main" val="35073746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7" y="3"/>
            <a:ext cx="3078427" cy="513507"/>
          </a:xfrm>
          <a:prstGeom prst="rect">
            <a:avLst/>
          </a:prstGeom>
        </p:spPr>
        <p:txBody>
          <a:bodyPr vert="horz" lIns="99028" tIns="49515" rIns="99028" bIns="49515" rtlCol="0"/>
          <a:lstStyle>
            <a:lvl1pPr algn="l">
              <a:defRPr sz="1300"/>
            </a:lvl1pPr>
          </a:lstStyle>
          <a:p>
            <a:endParaRPr lang="de-DE"/>
          </a:p>
        </p:txBody>
      </p:sp>
      <p:sp>
        <p:nvSpPr>
          <p:cNvPr id="3" name="Datumsplatzhalter 2"/>
          <p:cNvSpPr>
            <a:spLocks noGrp="1"/>
          </p:cNvSpPr>
          <p:nvPr>
            <p:ph type="dt" idx="1"/>
          </p:nvPr>
        </p:nvSpPr>
        <p:spPr>
          <a:xfrm>
            <a:off x="4023999" y="3"/>
            <a:ext cx="3078427" cy="513507"/>
          </a:xfrm>
          <a:prstGeom prst="rect">
            <a:avLst/>
          </a:prstGeom>
        </p:spPr>
        <p:txBody>
          <a:bodyPr vert="horz" lIns="99028" tIns="49515" rIns="99028" bIns="49515" rtlCol="0"/>
          <a:lstStyle>
            <a:lvl1pPr algn="r">
              <a:defRPr sz="1300"/>
            </a:lvl1pPr>
          </a:lstStyle>
          <a:p>
            <a:fld id="{EE909E3F-6501-4588-A095-696BA863F426}" type="datetimeFigureOut">
              <a:rPr lang="de-DE" smtClean="0"/>
              <a:t>14.09.2022</a:t>
            </a:fld>
            <a:endParaRPr lang="de-DE"/>
          </a:p>
        </p:txBody>
      </p:sp>
      <p:sp>
        <p:nvSpPr>
          <p:cNvPr id="4" name="Folienbildplatzhalter 3"/>
          <p:cNvSpPr>
            <a:spLocks noGrp="1" noRot="1" noChangeAspect="1"/>
          </p:cNvSpPr>
          <p:nvPr>
            <p:ph type="sldImg" idx="2"/>
          </p:nvPr>
        </p:nvSpPr>
        <p:spPr>
          <a:xfrm>
            <a:off x="1246188" y="1277938"/>
            <a:ext cx="4611687" cy="3457575"/>
          </a:xfrm>
          <a:prstGeom prst="rect">
            <a:avLst/>
          </a:prstGeom>
          <a:noFill/>
          <a:ln w="12700">
            <a:solidFill>
              <a:prstClr val="black"/>
            </a:solidFill>
          </a:ln>
        </p:spPr>
        <p:txBody>
          <a:bodyPr vert="horz" lIns="99028" tIns="49515" rIns="99028" bIns="49515" rtlCol="0" anchor="ctr"/>
          <a:lstStyle/>
          <a:p>
            <a:endParaRPr lang="de-DE"/>
          </a:p>
        </p:txBody>
      </p:sp>
      <p:sp>
        <p:nvSpPr>
          <p:cNvPr id="5" name="Notizenplatzhalter 4"/>
          <p:cNvSpPr>
            <a:spLocks noGrp="1"/>
          </p:cNvSpPr>
          <p:nvPr>
            <p:ph type="body" sz="quarter" idx="3"/>
          </p:nvPr>
        </p:nvSpPr>
        <p:spPr>
          <a:xfrm>
            <a:off x="710407" y="4925408"/>
            <a:ext cx="5683250" cy="4029879"/>
          </a:xfrm>
          <a:prstGeom prst="rect">
            <a:avLst/>
          </a:prstGeom>
        </p:spPr>
        <p:txBody>
          <a:bodyPr vert="horz" lIns="99028" tIns="49515" rIns="99028" bIns="4951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7" y="9721115"/>
            <a:ext cx="3078427" cy="513506"/>
          </a:xfrm>
          <a:prstGeom prst="rect">
            <a:avLst/>
          </a:prstGeom>
        </p:spPr>
        <p:txBody>
          <a:bodyPr vert="horz" lIns="99028" tIns="49515" rIns="99028" bIns="49515" rtlCol="0" anchor="b"/>
          <a:lstStyle>
            <a:lvl1pPr algn="l">
              <a:defRPr sz="1300"/>
            </a:lvl1pPr>
          </a:lstStyle>
          <a:p>
            <a:endParaRPr lang="de-DE"/>
          </a:p>
        </p:txBody>
      </p:sp>
      <p:sp>
        <p:nvSpPr>
          <p:cNvPr id="7" name="Foliennummernplatzhalter 6"/>
          <p:cNvSpPr>
            <a:spLocks noGrp="1"/>
          </p:cNvSpPr>
          <p:nvPr>
            <p:ph type="sldNum" sz="quarter" idx="5"/>
          </p:nvPr>
        </p:nvSpPr>
        <p:spPr>
          <a:xfrm>
            <a:off x="4023999" y="9721115"/>
            <a:ext cx="3078427" cy="513506"/>
          </a:xfrm>
          <a:prstGeom prst="rect">
            <a:avLst/>
          </a:prstGeom>
        </p:spPr>
        <p:txBody>
          <a:bodyPr vert="horz" lIns="99028" tIns="49515" rIns="99028" bIns="49515" rtlCol="0" anchor="b"/>
          <a:lstStyle>
            <a:lvl1pPr algn="r">
              <a:defRPr sz="1300"/>
            </a:lvl1pPr>
          </a:lstStyle>
          <a:p>
            <a:fld id="{982CA175-7983-4CA6-88D0-31561100EE93}" type="slidenum">
              <a:rPr lang="de-DE" smtClean="0"/>
              <a:t>‹Nr.›</a:t>
            </a:fld>
            <a:endParaRPr lang="de-DE"/>
          </a:p>
        </p:txBody>
      </p:sp>
    </p:spTree>
    <p:extLst>
      <p:ext uri="{BB962C8B-B14F-4D97-AF65-F5344CB8AC3E}">
        <p14:creationId xmlns:p14="http://schemas.microsoft.com/office/powerpoint/2010/main" val="3690092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881939" rtl="0" eaLnBrk="1" fontAlgn="auto" latinLnBrk="0" hangingPunct="1">
              <a:lnSpc>
                <a:spcPct val="100000"/>
              </a:lnSpc>
              <a:spcBef>
                <a:spcPts val="0"/>
              </a:spcBef>
              <a:spcAft>
                <a:spcPts val="0"/>
              </a:spcAft>
              <a:buClrTx/>
              <a:buSzTx/>
              <a:buFontTx/>
              <a:buNone/>
              <a:tabLst/>
              <a:defRPr/>
            </a:pPr>
            <a:fld id="{7FE9F2CD-4514-4900-AFDE-CA4495782596}" type="slidenum">
              <a:rPr kumimoji="0" lang="de-DE"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939"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6034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82CA175-7983-4CA6-88D0-31561100EE93}" type="slidenum">
              <a:rPr lang="de-DE" smtClean="0"/>
              <a:t>20</a:t>
            </a:fld>
            <a:endParaRPr lang="de-DE" dirty="0"/>
          </a:p>
        </p:txBody>
      </p:sp>
    </p:spTree>
    <p:extLst>
      <p:ext uri="{BB962C8B-B14F-4D97-AF65-F5344CB8AC3E}">
        <p14:creationId xmlns:p14="http://schemas.microsoft.com/office/powerpoint/2010/main" val="298090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82CA175-7983-4CA6-88D0-31561100EE93}" type="slidenum">
              <a:rPr lang="de-DE" smtClean="0"/>
              <a:t>24</a:t>
            </a:fld>
            <a:endParaRPr lang="de-DE" dirty="0"/>
          </a:p>
        </p:txBody>
      </p:sp>
    </p:spTree>
    <p:extLst>
      <p:ext uri="{BB962C8B-B14F-4D97-AF65-F5344CB8AC3E}">
        <p14:creationId xmlns:p14="http://schemas.microsoft.com/office/powerpoint/2010/main" val="1717871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82CA175-7983-4CA6-88D0-31561100EE93}" type="slidenum">
              <a:rPr lang="de-DE" smtClean="0"/>
              <a:t>25</a:t>
            </a:fld>
            <a:endParaRPr lang="de-DE" dirty="0"/>
          </a:p>
        </p:txBody>
      </p:sp>
    </p:spTree>
    <p:extLst>
      <p:ext uri="{BB962C8B-B14F-4D97-AF65-F5344CB8AC3E}">
        <p14:creationId xmlns:p14="http://schemas.microsoft.com/office/powerpoint/2010/main" val="123294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82CA175-7983-4CA6-88D0-31561100EE93}" type="slidenum">
              <a:rPr lang="de-DE" smtClean="0"/>
              <a:t>27</a:t>
            </a:fld>
            <a:endParaRPr lang="de-DE" dirty="0"/>
          </a:p>
        </p:txBody>
      </p:sp>
    </p:spTree>
    <p:extLst>
      <p:ext uri="{BB962C8B-B14F-4D97-AF65-F5344CB8AC3E}">
        <p14:creationId xmlns:p14="http://schemas.microsoft.com/office/powerpoint/2010/main" val="3208076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82CA175-7983-4CA6-88D0-31561100EE93}" type="slidenum">
              <a:rPr lang="de-DE" smtClean="0"/>
              <a:t>28</a:t>
            </a:fld>
            <a:endParaRPr lang="de-DE" dirty="0"/>
          </a:p>
        </p:txBody>
      </p:sp>
    </p:spTree>
    <p:extLst>
      <p:ext uri="{BB962C8B-B14F-4D97-AF65-F5344CB8AC3E}">
        <p14:creationId xmlns:p14="http://schemas.microsoft.com/office/powerpoint/2010/main" val="3989552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82CA175-7983-4CA6-88D0-31561100EE93}" type="slidenum">
              <a:rPr lang="de-DE" smtClean="0"/>
              <a:t>29</a:t>
            </a:fld>
            <a:endParaRPr lang="de-DE" dirty="0"/>
          </a:p>
        </p:txBody>
      </p:sp>
    </p:spTree>
    <p:extLst>
      <p:ext uri="{BB962C8B-B14F-4D97-AF65-F5344CB8AC3E}">
        <p14:creationId xmlns:p14="http://schemas.microsoft.com/office/powerpoint/2010/main" val="252558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82CA175-7983-4CA6-88D0-31561100EE93}" type="slidenum">
              <a:rPr lang="de-DE" smtClean="0"/>
              <a:t>30</a:t>
            </a:fld>
            <a:endParaRPr lang="de-DE" dirty="0"/>
          </a:p>
        </p:txBody>
      </p:sp>
    </p:spTree>
    <p:extLst>
      <p:ext uri="{BB962C8B-B14F-4D97-AF65-F5344CB8AC3E}">
        <p14:creationId xmlns:p14="http://schemas.microsoft.com/office/powerpoint/2010/main" val="388087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Alle übrigen Städte und Gemeinden, sollen demnächst durch ein Förderprogramm zur Wahrnehmung dieser Aufgabe ermuntert werden.</a:t>
            </a:r>
          </a:p>
        </p:txBody>
      </p:sp>
      <p:sp>
        <p:nvSpPr>
          <p:cNvPr id="4" name="Slide Number Placeholder 3"/>
          <p:cNvSpPr>
            <a:spLocks noGrp="1"/>
          </p:cNvSpPr>
          <p:nvPr>
            <p:ph type="sldNum" sz="quarter" idx="5"/>
          </p:nvPr>
        </p:nvSpPr>
        <p:spPr/>
        <p:txBody>
          <a:bodyPr/>
          <a:lstStyle/>
          <a:p>
            <a:fld id="{982CA175-7983-4CA6-88D0-31561100EE93}" type="slidenum">
              <a:rPr lang="de-DE" smtClean="0"/>
              <a:t>2</a:t>
            </a:fld>
            <a:endParaRPr lang="de-DE" dirty="0"/>
          </a:p>
        </p:txBody>
      </p:sp>
    </p:spTree>
    <p:extLst>
      <p:ext uri="{BB962C8B-B14F-4D97-AF65-F5344CB8AC3E}">
        <p14:creationId xmlns:p14="http://schemas.microsoft.com/office/powerpoint/2010/main" val="258149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Alle übrigen Städte und Gemeinden, sollen demnächst durch ein Förderprogramm zur Wahrnehmung dieser Aufgabe ermuntert werden.</a:t>
            </a:r>
          </a:p>
        </p:txBody>
      </p:sp>
      <p:sp>
        <p:nvSpPr>
          <p:cNvPr id="4" name="Slide Number Placeholder 3"/>
          <p:cNvSpPr>
            <a:spLocks noGrp="1"/>
          </p:cNvSpPr>
          <p:nvPr>
            <p:ph type="sldNum" sz="quarter" idx="5"/>
          </p:nvPr>
        </p:nvSpPr>
        <p:spPr/>
        <p:txBody>
          <a:bodyPr/>
          <a:lstStyle/>
          <a:p>
            <a:fld id="{982CA175-7983-4CA6-88D0-31561100EE93}" type="slidenum">
              <a:rPr lang="de-DE" smtClean="0"/>
              <a:t>4</a:t>
            </a:fld>
            <a:endParaRPr lang="de-DE" dirty="0"/>
          </a:p>
        </p:txBody>
      </p:sp>
    </p:spTree>
    <p:extLst>
      <p:ext uri="{BB962C8B-B14F-4D97-AF65-F5344CB8AC3E}">
        <p14:creationId xmlns:p14="http://schemas.microsoft.com/office/powerpoint/2010/main" val="360121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Alle übrigen Städte und Gemeinden, sollen demnächst durch ein Förderprogramm zur Wahrnehmung dieser Aufgabe ermuntert werden.</a:t>
            </a:r>
          </a:p>
        </p:txBody>
      </p:sp>
      <p:sp>
        <p:nvSpPr>
          <p:cNvPr id="4" name="Slide Number Placeholder 3"/>
          <p:cNvSpPr>
            <a:spLocks noGrp="1"/>
          </p:cNvSpPr>
          <p:nvPr>
            <p:ph type="sldNum" sz="quarter" idx="5"/>
          </p:nvPr>
        </p:nvSpPr>
        <p:spPr/>
        <p:txBody>
          <a:bodyPr/>
          <a:lstStyle/>
          <a:p>
            <a:fld id="{982CA175-7983-4CA6-88D0-31561100EE93}" type="slidenum">
              <a:rPr lang="de-DE" smtClean="0"/>
              <a:t>5</a:t>
            </a:fld>
            <a:endParaRPr lang="de-DE" dirty="0"/>
          </a:p>
        </p:txBody>
      </p:sp>
    </p:spTree>
    <p:extLst>
      <p:ext uri="{BB962C8B-B14F-4D97-AF65-F5344CB8AC3E}">
        <p14:creationId xmlns:p14="http://schemas.microsoft.com/office/powerpoint/2010/main" val="314169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82CA175-7983-4CA6-88D0-31561100EE93}" type="slidenum">
              <a:rPr lang="de-DE" smtClean="0"/>
              <a:t>11</a:t>
            </a:fld>
            <a:endParaRPr lang="de-DE" dirty="0"/>
          </a:p>
        </p:txBody>
      </p:sp>
    </p:spTree>
    <p:extLst>
      <p:ext uri="{BB962C8B-B14F-4D97-AF65-F5344CB8AC3E}">
        <p14:creationId xmlns:p14="http://schemas.microsoft.com/office/powerpoint/2010/main" val="4017051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82CA175-7983-4CA6-88D0-31561100EE93}" type="slidenum">
              <a:rPr lang="de-DE" smtClean="0"/>
              <a:t>13</a:t>
            </a:fld>
            <a:endParaRPr lang="de-DE" dirty="0"/>
          </a:p>
        </p:txBody>
      </p:sp>
    </p:spTree>
    <p:extLst>
      <p:ext uri="{BB962C8B-B14F-4D97-AF65-F5344CB8AC3E}">
        <p14:creationId xmlns:p14="http://schemas.microsoft.com/office/powerpoint/2010/main" val="235364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82CA175-7983-4CA6-88D0-31561100EE93}" type="slidenum">
              <a:rPr lang="de-DE" smtClean="0"/>
              <a:t>14</a:t>
            </a:fld>
            <a:endParaRPr lang="de-DE" dirty="0"/>
          </a:p>
        </p:txBody>
      </p:sp>
    </p:spTree>
    <p:extLst>
      <p:ext uri="{BB962C8B-B14F-4D97-AF65-F5344CB8AC3E}">
        <p14:creationId xmlns:p14="http://schemas.microsoft.com/office/powerpoint/2010/main" val="65085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82CA175-7983-4CA6-88D0-31561100EE93}" type="slidenum">
              <a:rPr lang="de-DE" smtClean="0"/>
              <a:t>15</a:t>
            </a:fld>
            <a:endParaRPr lang="de-DE" dirty="0"/>
          </a:p>
        </p:txBody>
      </p:sp>
    </p:spTree>
    <p:extLst>
      <p:ext uri="{BB962C8B-B14F-4D97-AF65-F5344CB8AC3E}">
        <p14:creationId xmlns:p14="http://schemas.microsoft.com/office/powerpoint/2010/main" val="1661746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82CA175-7983-4CA6-88D0-31561100EE93}" type="slidenum">
              <a:rPr lang="de-DE" smtClean="0"/>
              <a:t>16</a:t>
            </a:fld>
            <a:endParaRPr lang="de-DE" dirty="0"/>
          </a:p>
        </p:txBody>
      </p:sp>
    </p:spTree>
    <p:extLst>
      <p:ext uri="{BB962C8B-B14F-4D97-AF65-F5344CB8AC3E}">
        <p14:creationId xmlns:p14="http://schemas.microsoft.com/office/powerpoint/2010/main" val="388379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NUL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NUL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NUL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6.xml"/><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BH_Titelfolie_nur Text">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576000" y="4014234"/>
            <a:ext cx="5913425" cy="823015"/>
          </a:xfrm>
          <a:prstGeom prst="rect">
            <a:avLst/>
          </a:prstGeom>
        </p:spPr>
        <p:txBody>
          <a:bodyPr anchor="b"/>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Optionale Untertitelzeilen, durch Klicken bearbeiten, Corbel 24-20 </a:t>
            </a:r>
            <a:r>
              <a:rPr lang="de-DE" dirty="0" err="1"/>
              <a:t>pt</a:t>
            </a:r>
            <a:r>
              <a:rPr lang="de-DE" dirty="0"/>
              <a:t>.</a:t>
            </a:r>
          </a:p>
        </p:txBody>
      </p:sp>
      <p:sp>
        <p:nvSpPr>
          <p:cNvPr id="8" name="Titel 7"/>
          <p:cNvSpPr>
            <a:spLocks noGrp="1"/>
          </p:cNvSpPr>
          <p:nvPr>
            <p:ph type="title" hasCustomPrompt="1"/>
          </p:nvPr>
        </p:nvSpPr>
        <p:spPr>
          <a:xfrm>
            <a:off x="576000" y="2982138"/>
            <a:ext cx="7992000" cy="954792"/>
          </a:xfrm>
        </p:spPr>
        <p:txBody>
          <a:bodyPr/>
          <a:lstStyle>
            <a:lvl1pPr>
              <a:defRPr>
                <a:solidFill>
                  <a:srgbClr val="1966AF"/>
                </a:solidFill>
              </a:defRPr>
            </a:lvl1pPr>
          </a:lstStyle>
          <a:p>
            <a:r>
              <a:rPr lang="de-DE" dirty="0"/>
              <a:t>Titelzeile(n), Cambria 28 </a:t>
            </a:r>
            <a:r>
              <a:rPr lang="de-DE" dirty="0" err="1"/>
              <a:t>pt</a:t>
            </a:r>
            <a:r>
              <a:rPr lang="de-DE" dirty="0"/>
              <a:t>., durch Klicken bearbeiten</a:t>
            </a:r>
          </a:p>
        </p:txBody>
      </p:sp>
    </p:spTree>
    <p:extLst>
      <p:ext uri="{BB962C8B-B14F-4D97-AF65-F5344CB8AC3E}">
        <p14:creationId xmlns:p14="http://schemas.microsoft.com/office/powerpoint/2010/main" val="4199991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409565" y="3525113"/>
            <a:ext cx="4077768" cy="252730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dirty="0"/>
          </a:p>
        </p:txBody>
      </p:sp>
      <p:sp>
        <p:nvSpPr>
          <p:cNvPr id="4" name="Textplatzhalter 3"/>
          <p:cNvSpPr>
            <a:spLocks noGrp="1"/>
          </p:cNvSpPr>
          <p:nvPr>
            <p:ph type="body" sz="half" idx="2"/>
          </p:nvPr>
        </p:nvSpPr>
        <p:spPr>
          <a:xfrm>
            <a:off x="640720" y="3523129"/>
            <a:ext cx="3778345" cy="2531270"/>
          </a:xfrm>
        </p:spPr>
        <p:txBody>
          <a:bodyPr>
            <a:normAutofit/>
          </a:bodyPr>
          <a:lstStyle>
            <a:lvl1pPr marL="0" indent="0" algn="just">
              <a:lnSpc>
                <a:spcPct val="100000"/>
              </a:lnSpc>
              <a:spcBef>
                <a:spcPts val="600"/>
              </a:spcBef>
              <a:spcAft>
                <a:spcPts val="600"/>
              </a:spcAft>
              <a:buNone/>
              <a:defRPr sz="2000">
                <a:latin typeface="Times New Roman" panose="02020603050405020304" pitchFamily="18" charset="0"/>
                <a:cs typeface="Times New Roman" panose="0202060305040502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Textmasterformat bearbeiten</a:t>
            </a:r>
          </a:p>
        </p:txBody>
      </p:sp>
      <p:sp>
        <p:nvSpPr>
          <p:cNvPr id="5" name="Datumsplatzhalter 4"/>
          <p:cNvSpPr>
            <a:spLocks noGrp="1"/>
          </p:cNvSpPr>
          <p:nvPr>
            <p:ph type="dt" sz="half" idx="10"/>
          </p:nvPr>
        </p:nvSpPr>
        <p:spPr>
          <a:xfrm>
            <a:off x="628650" y="6356351"/>
            <a:ext cx="2057400" cy="365125"/>
          </a:xfrm>
          <a:prstGeom prst="rect">
            <a:avLst/>
          </a:prstGeom>
        </p:spPr>
        <p:txBody>
          <a:bodyPr/>
          <a:lstStyle/>
          <a:p>
            <a:r>
              <a:rPr lang="de-DE"/>
              <a:t>19.09.2022</a:t>
            </a:r>
            <a:endParaRPr lang="de-DE" dirty="0"/>
          </a:p>
        </p:txBody>
      </p:sp>
      <p:sp>
        <p:nvSpPr>
          <p:cNvPr id="6" name="Fußzeilenplatzhalter 5"/>
          <p:cNvSpPr>
            <a:spLocks noGrp="1"/>
          </p:cNvSpPr>
          <p:nvPr>
            <p:ph type="ftr" sz="quarter" idx="11"/>
          </p:nvPr>
        </p:nvSpPr>
        <p:spPr>
          <a:xfrm>
            <a:off x="3028950" y="6356351"/>
            <a:ext cx="3086100" cy="365125"/>
          </a:xfrm>
          <a:prstGeom prst="rect">
            <a:avLst/>
          </a:prstGeom>
        </p:spPr>
        <p:txBody>
          <a:bodyPr/>
          <a:lstStyle/>
          <a:p>
            <a:r>
              <a:rPr lang="de-DE"/>
              <a:t>Stuttgart</a:t>
            </a:r>
            <a:endParaRPr lang="de-DE" dirty="0"/>
          </a:p>
        </p:txBody>
      </p:sp>
      <p:sp>
        <p:nvSpPr>
          <p:cNvPr id="7" name="Foliennummernplatzhalter 6"/>
          <p:cNvSpPr>
            <a:spLocks noGrp="1"/>
          </p:cNvSpPr>
          <p:nvPr>
            <p:ph type="sldNum" sz="quarter" idx="12"/>
          </p:nvPr>
        </p:nvSpPr>
        <p:spPr>
          <a:xfrm>
            <a:off x="6457950" y="6356351"/>
            <a:ext cx="2057400" cy="365125"/>
          </a:xfrm>
          <a:prstGeom prst="rect">
            <a:avLst/>
          </a:prstGeom>
        </p:spPr>
        <p:txBody>
          <a:bodyPr/>
          <a:lstStyle/>
          <a:p>
            <a:fld id="{EE64155C-3DA0-4466-ACE0-8761AC22CB23}" type="slidenum">
              <a:rPr lang="de-DE" smtClean="0"/>
              <a:t>‹Nr.›</a:t>
            </a:fld>
            <a:endParaRPr lang="de-DE" dirty="0"/>
          </a:p>
        </p:txBody>
      </p:sp>
      <p:sp>
        <p:nvSpPr>
          <p:cNvPr id="10" name="Textplatzhalter 3"/>
          <p:cNvSpPr>
            <a:spLocks noGrp="1"/>
          </p:cNvSpPr>
          <p:nvPr>
            <p:ph type="body" sz="half" idx="13"/>
          </p:nvPr>
        </p:nvSpPr>
        <p:spPr>
          <a:xfrm>
            <a:off x="640721" y="1416424"/>
            <a:ext cx="7874629" cy="2102736"/>
          </a:xfrm>
        </p:spPr>
        <p:txBody>
          <a:bodyPr>
            <a:normAutofit/>
          </a:bodyPr>
          <a:lstStyle>
            <a:lvl1pPr marL="0" indent="0" algn="just">
              <a:lnSpc>
                <a:spcPct val="100000"/>
              </a:lnSpc>
              <a:spcBef>
                <a:spcPts val="600"/>
              </a:spcBef>
              <a:spcAft>
                <a:spcPts val="600"/>
              </a:spcAft>
              <a:buNone/>
              <a:defRPr lang="de-DE" sz="1900" kern="1200" spc="-1" dirty="0" smtClean="0">
                <a:solidFill>
                  <a:schemeClr val="tx1"/>
                </a:solidFill>
                <a:uFill>
                  <a:solidFill>
                    <a:srgbClr val="FFFFFF"/>
                  </a:solidFill>
                </a:uFill>
                <a:latin typeface="Times New Roman" charset="0"/>
                <a:ea typeface="Times New Roman" charset="0"/>
                <a:cs typeface="Times New Roman"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Textmasterformat bearbeiten</a:t>
            </a:r>
          </a:p>
        </p:txBody>
      </p:sp>
      <p:sp>
        <p:nvSpPr>
          <p:cNvPr id="9" name="Titel 1"/>
          <p:cNvSpPr>
            <a:spLocks noGrp="1"/>
          </p:cNvSpPr>
          <p:nvPr>
            <p:ph type="title"/>
          </p:nvPr>
        </p:nvSpPr>
        <p:spPr>
          <a:xfrm>
            <a:off x="640720" y="637160"/>
            <a:ext cx="7829550" cy="776288"/>
          </a:xfrm>
          <a:prstGeom prst="rect">
            <a:avLst/>
          </a:prstGeom>
        </p:spPr>
        <p:txBody>
          <a:bodyPr/>
          <a:lstStyle>
            <a:lvl1pPr>
              <a:defRPr sz="2400">
                <a:solidFill>
                  <a:schemeClr val="accent1">
                    <a:lumMod val="75000"/>
                  </a:schemeClr>
                </a:solidFill>
                <a:latin typeface="Times New Roman" panose="02020603050405020304" pitchFamily="18" charset="0"/>
                <a:cs typeface="Times New Roman" panose="02020603050405020304" pitchFamily="18" charset="0"/>
              </a:defRPr>
            </a:lvl1pPr>
          </a:lstStyle>
          <a:p>
            <a:r>
              <a:rPr lang="de-DE" dirty="0"/>
              <a:t>Titelmasterformat durch Klicken bearbeiten</a:t>
            </a:r>
          </a:p>
        </p:txBody>
      </p:sp>
    </p:spTree>
    <p:extLst>
      <p:ext uri="{BB962C8B-B14F-4D97-AF65-F5344CB8AC3E}">
        <p14:creationId xmlns:p14="http://schemas.microsoft.com/office/powerpoint/2010/main" val="148723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BBH_Schluss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5" name="Gruppieren 4"/>
          <p:cNvGrpSpPr/>
          <p:nvPr userDrawn="1"/>
        </p:nvGrpSpPr>
        <p:grpSpPr>
          <a:xfrm>
            <a:off x="395288" y="253739"/>
            <a:ext cx="8351837" cy="6088919"/>
            <a:chOff x="395288" y="319997"/>
            <a:chExt cx="8351837" cy="6022898"/>
          </a:xfrm>
          <a:noFill/>
        </p:grpSpPr>
        <p:sp>
          <p:nvSpPr>
            <p:cNvPr id="3" name="Rechteck 2"/>
            <p:cNvSpPr/>
            <p:nvPr userDrawn="1"/>
          </p:nvSpPr>
          <p:spPr bwMode="auto">
            <a:xfrm>
              <a:off x="395288" y="319997"/>
              <a:ext cx="8351837" cy="5632069"/>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CorpoS" pitchFamily="2" charset="0"/>
              </a:endParaRPr>
            </a:p>
          </p:txBody>
        </p:sp>
        <p:sp>
          <p:nvSpPr>
            <p:cNvPr id="4" name="Gleichschenkliges Dreieck 3"/>
            <p:cNvSpPr/>
            <p:nvPr userDrawn="1"/>
          </p:nvSpPr>
          <p:spPr bwMode="auto">
            <a:xfrm rot="10800000">
              <a:off x="7374464" y="5809495"/>
              <a:ext cx="541866" cy="533400"/>
            </a:xfrm>
            <a:prstGeom prst="triangl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CorpoS" pitchFamily="2" charset="0"/>
              </a:endParaRPr>
            </a:p>
          </p:txBody>
        </p:sp>
      </p:grpSp>
      <p:sp>
        <p:nvSpPr>
          <p:cNvPr id="7" name="Textfeld 6"/>
          <p:cNvSpPr txBox="1"/>
          <p:nvPr userDrawn="1"/>
        </p:nvSpPr>
        <p:spPr>
          <a:xfrm>
            <a:off x="575999" y="2754567"/>
            <a:ext cx="7992001" cy="1012567"/>
          </a:xfrm>
          <a:prstGeom prst="rect">
            <a:avLst/>
          </a:prstGeom>
          <a:noFill/>
        </p:spPr>
        <p:txBody>
          <a:bodyPr wrap="square" rtlCol="0">
            <a:noAutofit/>
          </a:bodyPr>
          <a:lstStyle/>
          <a:p>
            <a:pPr algn="ctr"/>
            <a:r>
              <a:rPr lang="de-DE" sz="2800" b="0" i="0" dirty="0">
                <a:solidFill>
                  <a:srgbClr val="002060"/>
                </a:solidFill>
                <a:latin typeface="Times New Roman" charset="0"/>
                <a:ea typeface="Times New Roman" charset="0"/>
                <a:cs typeface="Times New Roman" charset="0"/>
              </a:rPr>
              <a:t>Vielen Dank</a:t>
            </a:r>
            <a:br>
              <a:rPr lang="de-DE" sz="2800" b="0" i="0" dirty="0">
                <a:solidFill>
                  <a:srgbClr val="002060"/>
                </a:solidFill>
                <a:latin typeface="Times New Roman" charset="0"/>
                <a:ea typeface="Times New Roman" charset="0"/>
                <a:cs typeface="Times New Roman" charset="0"/>
              </a:rPr>
            </a:br>
            <a:r>
              <a:rPr lang="de-DE" sz="2800" b="0" i="0" dirty="0">
                <a:solidFill>
                  <a:srgbClr val="002060"/>
                </a:solidFill>
                <a:latin typeface="Times New Roman" charset="0"/>
                <a:ea typeface="Times New Roman" charset="0"/>
                <a:cs typeface="Times New Roman" charset="0"/>
              </a:rPr>
              <a:t>für Ihre Aufmerksamkeit.</a:t>
            </a:r>
          </a:p>
        </p:txBody>
      </p:sp>
    </p:spTree>
    <p:extLst>
      <p:ext uri="{BB962C8B-B14F-4D97-AF65-F5344CB8AC3E}">
        <p14:creationId xmlns:p14="http://schemas.microsoft.com/office/powerpoint/2010/main" val="3423098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BBH_Unternehmensprofil">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B99FEDB-6904-EF4B-B220-6C93DA3A6C5F}"/>
              </a:ext>
            </a:extLst>
          </p:cNvPr>
          <p:cNvPicPr>
            <a:picLocks noChangeAspect="1"/>
          </p:cNvPicPr>
          <p:nvPr userDrawn="1"/>
        </p:nvPicPr>
        <p:blipFill>
          <a:blip r:embed="rId2"/>
          <a:stretch>
            <a:fillRect/>
          </a:stretch>
        </p:blipFill>
        <p:spPr>
          <a:xfrm>
            <a:off x="5151617" y="174486"/>
            <a:ext cx="3747030" cy="323630"/>
          </a:xfrm>
          <a:prstGeom prst="rect">
            <a:avLst/>
          </a:prstGeom>
        </p:spPr>
      </p:pic>
    </p:spTree>
    <p:extLst>
      <p:ext uri="{BB962C8B-B14F-4D97-AF65-F5344CB8AC3E}">
        <p14:creationId xmlns:p14="http://schemas.microsoft.com/office/powerpoint/2010/main" val="269710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BH_Titelfolie_nur Text">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576000" y="4014234"/>
            <a:ext cx="5913425" cy="823015"/>
          </a:xfrm>
          <a:prstGeom prst="rect">
            <a:avLst/>
          </a:prstGeom>
        </p:spPr>
        <p:txBody>
          <a:bodyPr anchor="b"/>
          <a:lstStyle>
            <a:lvl1pPr marL="0" indent="0" algn="l">
              <a:buNone/>
              <a:defRPr baseline="0">
                <a:solidFill>
                  <a:schemeClr val="tx1"/>
                </a:solidFill>
                <a:latin typeface="CorpoS" pitchFamily="2" charset="0"/>
                <a:ea typeface="CorpoS" pitchFamily="2" charset="0"/>
                <a:cs typeface="Times New Roman"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Optionale Untertitelzeilen, durch Klicken bearbeiten, Corbel 24-20 </a:t>
            </a:r>
            <a:r>
              <a:rPr lang="de-DE" dirty="0" err="1"/>
              <a:t>pt</a:t>
            </a:r>
            <a:r>
              <a:rPr lang="de-DE" dirty="0"/>
              <a:t>.</a:t>
            </a:r>
          </a:p>
        </p:txBody>
      </p:sp>
      <p:sp>
        <p:nvSpPr>
          <p:cNvPr id="8" name="Titel 7"/>
          <p:cNvSpPr>
            <a:spLocks noGrp="1"/>
          </p:cNvSpPr>
          <p:nvPr>
            <p:ph type="title" hasCustomPrompt="1"/>
          </p:nvPr>
        </p:nvSpPr>
        <p:spPr>
          <a:xfrm>
            <a:off x="576000" y="2982138"/>
            <a:ext cx="7992000" cy="954792"/>
          </a:xfrm>
          <a:prstGeom prst="rect">
            <a:avLst/>
          </a:prstGeom>
        </p:spPr>
        <p:txBody>
          <a:bodyPr/>
          <a:lstStyle>
            <a:lvl1pPr>
              <a:defRPr>
                <a:solidFill>
                  <a:srgbClr val="1966AF"/>
                </a:solidFill>
                <a:latin typeface="CorpoS" pitchFamily="2" charset="0"/>
                <a:ea typeface="CorpoS" pitchFamily="2" charset="0"/>
                <a:cs typeface="Times New Roman" charset="0"/>
              </a:defRPr>
            </a:lvl1pPr>
          </a:lstStyle>
          <a:p>
            <a:r>
              <a:rPr lang="de-DE" dirty="0"/>
              <a:t>Titelzeile(n), Cambria 28 </a:t>
            </a:r>
            <a:r>
              <a:rPr lang="de-DE" dirty="0" err="1"/>
              <a:t>pt</a:t>
            </a:r>
            <a:r>
              <a:rPr lang="de-DE" dirty="0"/>
              <a:t>., durch Klicken bearbeiten</a:t>
            </a:r>
          </a:p>
        </p:txBody>
      </p:sp>
    </p:spTree>
    <p:extLst>
      <p:ext uri="{BB962C8B-B14F-4D97-AF65-F5344CB8AC3E}">
        <p14:creationId xmlns:p14="http://schemas.microsoft.com/office/powerpoint/2010/main" val="3632976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BH_Agenda/Inhalt_numeris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52001" y="316790"/>
            <a:ext cx="7991999" cy="515324"/>
          </a:xfrm>
          <a:prstGeom prst="rect">
            <a:avLst/>
          </a:prstGeom>
        </p:spPr>
        <p:txBody>
          <a:bodyPr/>
          <a:lstStyle>
            <a:lvl1pPr>
              <a:defRPr sz="2800" baseline="0"/>
            </a:lvl1pPr>
          </a:lstStyle>
          <a:p>
            <a:r>
              <a:rPr lang="de-DE" noProof="0" dirty="0"/>
              <a:t>Agenda bzw. Inhaltsverzeichnis</a:t>
            </a:r>
            <a:endParaRPr lang="de-DE" dirty="0"/>
          </a:p>
        </p:txBody>
      </p:sp>
      <p:sp>
        <p:nvSpPr>
          <p:cNvPr id="7" name="Inhaltsplatzhalter 6"/>
          <p:cNvSpPr>
            <a:spLocks noGrp="1"/>
          </p:cNvSpPr>
          <p:nvPr>
            <p:ph sz="quarter" idx="10" hasCustomPrompt="1"/>
          </p:nvPr>
        </p:nvSpPr>
        <p:spPr>
          <a:xfrm>
            <a:off x="579438" y="1868147"/>
            <a:ext cx="7992000" cy="3525656"/>
          </a:xfrm>
          <a:prstGeom prst="rect">
            <a:avLst/>
          </a:prstGeom>
        </p:spPr>
        <p:txBody>
          <a:bodyPr wrap="square">
            <a:noAutofit/>
          </a:bodyPr>
          <a:lstStyle>
            <a:lvl1pPr marL="357188" indent="-357188">
              <a:buClr>
                <a:srgbClr val="1966AF"/>
              </a:buClr>
              <a:buFont typeface="+mj-lt"/>
              <a:buAutoNum type="arabicPeriod"/>
              <a:defRPr>
                <a:solidFill>
                  <a:schemeClr val="tx1"/>
                </a:solidFill>
              </a:defRPr>
            </a:lvl1pPr>
            <a:lvl2pPr marL="712788" indent="-355600">
              <a:buClr>
                <a:srgbClr val="1966AF"/>
              </a:buClr>
              <a:buFont typeface="+mj-lt"/>
              <a:buAutoNum type="arabicPeriod"/>
              <a:defRPr>
                <a:solidFill>
                  <a:schemeClr val="tx1"/>
                </a:solidFill>
              </a:defRPr>
            </a:lvl2pPr>
            <a:lvl3pPr marL="1069975" indent="-357188">
              <a:buClr>
                <a:srgbClr val="1966AF"/>
              </a:buClr>
              <a:buFont typeface="+mj-lt"/>
              <a:buAutoNum type="arabicPeriod"/>
              <a:defRPr>
                <a:solidFill>
                  <a:schemeClr val="tx1"/>
                </a:solidFill>
              </a:defRPr>
            </a:lvl3pPr>
            <a:lvl4pPr marL="1441450" indent="-371475">
              <a:buClr>
                <a:srgbClr val="1966AF"/>
              </a:buClr>
              <a:buFont typeface="+mj-lt"/>
              <a:buAutoNum type="arabicPeriod"/>
              <a:defRPr>
                <a:solidFill>
                  <a:schemeClr val="tx1"/>
                </a:solidFill>
              </a:defRPr>
            </a:lvl4pPr>
            <a:lvl5pPr marL="1797050" indent="-355600">
              <a:spcBef>
                <a:spcPts val="0"/>
              </a:spcBef>
              <a:buClr>
                <a:srgbClr val="1966AF"/>
              </a:buClr>
              <a:buFont typeface="+mj-lt"/>
              <a:buAutoNum type="arabicPeriod"/>
              <a:defRPr sz="1400">
                <a:solidFill>
                  <a:schemeClr val="tx1"/>
                </a:solidFill>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271786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BBH_Schluss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5" name="Gruppieren 4"/>
          <p:cNvGrpSpPr/>
          <p:nvPr userDrawn="1"/>
        </p:nvGrpSpPr>
        <p:grpSpPr>
          <a:xfrm>
            <a:off x="395288" y="253739"/>
            <a:ext cx="8351837" cy="6088919"/>
            <a:chOff x="395288" y="319997"/>
            <a:chExt cx="8351837" cy="6022898"/>
          </a:xfrm>
          <a:noFill/>
        </p:grpSpPr>
        <p:sp>
          <p:nvSpPr>
            <p:cNvPr id="3" name="Rechteck 2"/>
            <p:cNvSpPr/>
            <p:nvPr userDrawn="1"/>
          </p:nvSpPr>
          <p:spPr bwMode="auto">
            <a:xfrm>
              <a:off x="395288" y="319997"/>
              <a:ext cx="8351837" cy="5632069"/>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CorpoS" pitchFamily="2" charset="0"/>
              </a:endParaRPr>
            </a:p>
          </p:txBody>
        </p:sp>
        <p:sp>
          <p:nvSpPr>
            <p:cNvPr id="4" name="Gleichschenkliges Dreieck 3"/>
            <p:cNvSpPr/>
            <p:nvPr userDrawn="1"/>
          </p:nvSpPr>
          <p:spPr bwMode="auto">
            <a:xfrm rot="10800000">
              <a:off x="7374464" y="5809495"/>
              <a:ext cx="541866" cy="533400"/>
            </a:xfrm>
            <a:prstGeom prst="triangl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CorpoS" pitchFamily="2" charset="0"/>
              </a:endParaRPr>
            </a:p>
          </p:txBody>
        </p:sp>
      </p:grpSp>
      <p:sp>
        <p:nvSpPr>
          <p:cNvPr id="7" name="Textfeld 6"/>
          <p:cNvSpPr txBox="1"/>
          <p:nvPr userDrawn="1"/>
        </p:nvSpPr>
        <p:spPr>
          <a:xfrm>
            <a:off x="575999" y="2754567"/>
            <a:ext cx="7992001" cy="1012567"/>
          </a:xfrm>
          <a:prstGeom prst="rect">
            <a:avLst/>
          </a:prstGeom>
          <a:noFill/>
        </p:spPr>
        <p:txBody>
          <a:bodyPr wrap="square" rtlCol="0">
            <a:noAutofit/>
          </a:bodyPr>
          <a:lstStyle/>
          <a:p>
            <a:pPr algn="ctr"/>
            <a:r>
              <a:rPr lang="de-DE" sz="2800" b="0" i="0" dirty="0">
                <a:solidFill>
                  <a:schemeClr val="accent6">
                    <a:lumMod val="25000"/>
                  </a:schemeClr>
                </a:solidFill>
                <a:latin typeface="CorpoS" pitchFamily="2" charset="0"/>
                <a:ea typeface="Times New Roman" charset="0"/>
                <a:cs typeface="Times New Roman" charset="0"/>
              </a:rPr>
              <a:t>Vielen Dank</a:t>
            </a:r>
            <a:br>
              <a:rPr lang="de-DE" sz="2800" b="0" i="0" dirty="0">
                <a:solidFill>
                  <a:schemeClr val="accent6">
                    <a:lumMod val="25000"/>
                  </a:schemeClr>
                </a:solidFill>
                <a:latin typeface="CorpoS" pitchFamily="2" charset="0"/>
                <a:ea typeface="Times New Roman" charset="0"/>
                <a:cs typeface="Times New Roman" charset="0"/>
              </a:rPr>
            </a:br>
            <a:r>
              <a:rPr lang="de-DE" sz="2800" b="0" i="0" dirty="0">
                <a:solidFill>
                  <a:schemeClr val="accent6">
                    <a:lumMod val="25000"/>
                  </a:schemeClr>
                </a:solidFill>
                <a:latin typeface="CorpoS" pitchFamily="2" charset="0"/>
                <a:ea typeface="Times New Roman" charset="0"/>
                <a:cs typeface="Times New Roman" charset="0"/>
              </a:rPr>
              <a:t>für Ihre Aufmerksamkeit.</a:t>
            </a:r>
          </a:p>
        </p:txBody>
      </p:sp>
    </p:spTree>
    <p:extLst>
      <p:ext uri="{BB962C8B-B14F-4D97-AF65-F5344CB8AC3E}">
        <p14:creationId xmlns:p14="http://schemas.microsoft.com/office/powerpoint/2010/main" val="1830210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649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19.09.2022</a:t>
            </a:r>
            <a:endParaRPr lang="de-DE" dirty="0"/>
          </a:p>
        </p:txBody>
      </p:sp>
      <p:sp>
        <p:nvSpPr>
          <p:cNvPr id="5" name="Fußzeilenplatzhalter 4"/>
          <p:cNvSpPr>
            <a:spLocks noGrp="1"/>
          </p:cNvSpPr>
          <p:nvPr>
            <p:ph type="ftr" sz="quarter" idx="11"/>
          </p:nvPr>
        </p:nvSpPr>
        <p:spPr/>
        <p:txBody>
          <a:bodyPr/>
          <a:lstStyle>
            <a:lvl1pPr>
              <a:defRPr/>
            </a:lvl1pPr>
          </a:lstStyle>
          <a:p>
            <a:r>
              <a:rPr lang="de-DE"/>
              <a:t>Stuttgart</a:t>
            </a:r>
            <a:endParaRPr lang="de-DE" dirty="0"/>
          </a:p>
        </p:txBody>
      </p:sp>
      <p:sp>
        <p:nvSpPr>
          <p:cNvPr id="6" name="Foliennummernplatzhalter 5"/>
          <p:cNvSpPr>
            <a:spLocks noGrp="1"/>
          </p:cNvSpPr>
          <p:nvPr>
            <p:ph type="sldNum" sz="quarter" idx="12"/>
          </p:nvPr>
        </p:nvSpPr>
        <p:spPr/>
        <p:txBody>
          <a:bodyPr/>
          <a:lstStyle/>
          <a:p>
            <a:fld id="{EE64155C-3DA0-4466-ACE0-8761AC22CB23}" type="slidenum">
              <a:rPr lang="de-DE" smtClean="0"/>
              <a:t>‹Nr.›</a:t>
            </a:fld>
            <a:endParaRPr lang="de-DE" dirty="0"/>
          </a:p>
        </p:txBody>
      </p:sp>
      <p:sp>
        <p:nvSpPr>
          <p:cNvPr id="7" name="Untertitel 2"/>
          <p:cNvSpPr>
            <a:spLocks noGrp="1"/>
          </p:cNvSpPr>
          <p:nvPr>
            <p:ph type="subTitle" idx="1" hasCustomPrompt="1"/>
          </p:nvPr>
        </p:nvSpPr>
        <p:spPr>
          <a:xfrm>
            <a:off x="828690" y="4041131"/>
            <a:ext cx="4435069" cy="823015"/>
          </a:xfrm>
          <a:prstGeom prst="rect">
            <a:avLst/>
          </a:prstGeom>
        </p:spPr>
        <p:txBody>
          <a:bodyPr anchor="b">
            <a:normAutofit/>
          </a:bodyPr>
          <a:lstStyle>
            <a:lvl1pPr marL="0" indent="0" algn="l">
              <a:buNone/>
              <a:defRPr sz="1800" baseline="0">
                <a:solidFill>
                  <a:schemeClr val="tx1"/>
                </a:solidFill>
                <a:latin typeface="CorpoS" pitchFamily="2" charset="0"/>
                <a:ea typeface="CorpoS" pitchFamily="2" charset="0"/>
                <a:cs typeface="Times New Roman"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Optionale Untertitelzeilen, durch Klicken bearbeiten, Corbel 24-20 </a:t>
            </a:r>
            <a:r>
              <a:rPr lang="de-DE" dirty="0" err="1"/>
              <a:t>pt</a:t>
            </a:r>
            <a:r>
              <a:rPr lang="de-DE" dirty="0"/>
              <a:t>.</a:t>
            </a:r>
          </a:p>
        </p:txBody>
      </p:sp>
      <p:sp>
        <p:nvSpPr>
          <p:cNvPr id="8" name="Titel 7"/>
          <p:cNvSpPr>
            <a:spLocks noGrp="1"/>
          </p:cNvSpPr>
          <p:nvPr>
            <p:ph type="title" hasCustomPrompt="1"/>
          </p:nvPr>
        </p:nvSpPr>
        <p:spPr>
          <a:xfrm>
            <a:off x="828689" y="2994212"/>
            <a:ext cx="6473064" cy="1046918"/>
          </a:xfrm>
          <a:prstGeom prst="rect">
            <a:avLst/>
          </a:prstGeom>
        </p:spPr>
        <p:txBody>
          <a:bodyPr/>
          <a:lstStyle>
            <a:lvl1pPr>
              <a:defRPr sz="2400">
                <a:solidFill>
                  <a:srgbClr val="1966AF"/>
                </a:solidFill>
                <a:latin typeface="CorpoS" pitchFamily="2" charset="0"/>
                <a:ea typeface="CorpoS" pitchFamily="2" charset="0"/>
                <a:cs typeface="Times New Roman" charset="0"/>
              </a:defRPr>
            </a:lvl1pPr>
          </a:lstStyle>
          <a:p>
            <a:r>
              <a:rPr lang="de-DE" dirty="0"/>
              <a:t>Titelzeile(n), TNR., durch Klicken bearbeiten</a:t>
            </a:r>
          </a:p>
        </p:txBody>
      </p:sp>
    </p:spTree>
    <p:extLst>
      <p:ext uri="{BB962C8B-B14F-4D97-AF65-F5344CB8AC3E}">
        <p14:creationId xmlns:p14="http://schemas.microsoft.com/office/powerpoint/2010/main" val="1075376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409565" y="3525113"/>
            <a:ext cx="4077768" cy="252730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dirty="0"/>
          </a:p>
        </p:txBody>
      </p:sp>
      <p:sp>
        <p:nvSpPr>
          <p:cNvPr id="4" name="Textplatzhalter 3"/>
          <p:cNvSpPr>
            <a:spLocks noGrp="1"/>
          </p:cNvSpPr>
          <p:nvPr>
            <p:ph type="body" sz="half" idx="2"/>
          </p:nvPr>
        </p:nvSpPr>
        <p:spPr>
          <a:xfrm>
            <a:off x="640720" y="3523129"/>
            <a:ext cx="3778345" cy="2531270"/>
          </a:xfrm>
        </p:spPr>
        <p:txBody>
          <a:bodyPr>
            <a:normAutofit/>
          </a:bodyPr>
          <a:lstStyle>
            <a:lvl1pPr marL="0" indent="0" algn="just">
              <a:lnSpc>
                <a:spcPct val="100000"/>
              </a:lnSpc>
              <a:spcBef>
                <a:spcPts val="600"/>
              </a:spcBef>
              <a:spcAft>
                <a:spcPts val="600"/>
              </a:spcAft>
              <a:buNone/>
              <a:defRPr sz="2000">
                <a:latin typeface="Times New Roman" panose="02020603050405020304" pitchFamily="18" charset="0"/>
                <a:cs typeface="Times New Roman" panose="0202060305040502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Textmasterformat bearbeiten</a:t>
            </a:r>
          </a:p>
        </p:txBody>
      </p:sp>
      <p:sp>
        <p:nvSpPr>
          <p:cNvPr id="5" name="Datumsplatzhalter 4"/>
          <p:cNvSpPr>
            <a:spLocks noGrp="1"/>
          </p:cNvSpPr>
          <p:nvPr>
            <p:ph type="dt" sz="half" idx="10"/>
          </p:nvPr>
        </p:nvSpPr>
        <p:spPr/>
        <p:txBody>
          <a:bodyPr/>
          <a:lstStyle/>
          <a:p>
            <a:r>
              <a:rPr lang="de-DE"/>
              <a:t>19.09.2022</a:t>
            </a:r>
            <a:endParaRPr lang="de-DE" dirty="0"/>
          </a:p>
        </p:txBody>
      </p:sp>
      <p:sp>
        <p:nvSpPr>
          <p:cNvPr id="6" name="Fußzeilenplatzhalter 5"/>
          <p:cNvSpPr>
            <a:spLocks noGrp="1"/>
          </p:cNvSpPr>
          <p:nvPr>
            <p:ph type="ftr" sz="quarter" idx="11"/>
          </p:nvPr>
        </p:nvSpPr>
        <p:spPr/>
        <p:txBody>
          <a:bodyPr/>
          <a:lstStyle/>
          <a:p>
            <a:r>
              <a:rPr lang="de-DE"/>
              <a:t>Stuttgart</a:t>
            </a:r>
            <a:endParaRPr lang="de-DE" dirty="0"/>
          </a:p>
        </p:txBody>
      </p:sp>
      <p:sp>
        <p:nvSpPr>
          <p:cNvPr id="7" name="Foliennummernplatzhalter 6"/>
          <p:cNvSpPr>
            <a:spLocks noGrp="1"/>
          </p:cNvSpPr>
          <p:nvPr>
            <p:ph type="sldNum" sz="quarter" idx="12"/>
          </p:nvPr>
        </p:nvSpPr>
        <p:spPr/>
        <p:txBody>
          <a:bodyPr/>
          <a:lstStyle/>
          <a:p>
            <a:fld id="{EE64155C-3DA0-4466-ACE0-8761AC22CB23}" type="slidenum">
              <a:rPr lang="de-DE" smtClean="0"/>
              <a:t>‹Nr.›</a:t>
            </a:fld>
            <a:endParaRPr lang="de-DE" dirty="0"/>
          </a:p>
        </p:txBody>
      </p:sp>
      <p:sp>
        <p:nvSpPr>
          <p:cNvPr id="10" name="Textplatzhalter 3"/>
          <p:cNvSpPr>
            <a:spLocks noGrp="1"/>
          </p:cNvSpPr>
          <p:nvPr>
            <p:ph type="body" sz="half" idx="13"/>
          </p:nvPr>
        </p:nvSpPr>
        <p:spPr>
          <a:xfrm>
            <a:off x="640721" y="1416424"/>
            <a:ext cx="7874629" cy="2102736"/>
          </a:xfrm>
        </p:spPr>
        <p:txBody>
          <a:bodyPr>
            <a:normAutofit/>
          </a:bodyPr>
          <a:lstStyle>
            <a:lvl1pPr marL="0" indent="0" algn="just">
              <a:lnSpc>
                <a:spcPct val="100000"/>
              </a:lnSpc>
              <a:spcBef>
                <a:spcPts val="600"/>
              </a:spcBef>
              <a:spcAft>
                <a:spcPts val="600"/>
              </a:spcAft>
              <a:buNone/>
              <a:defRPr lang="de-DE" sz="1900" kern="1200" spc="-1" dirty="0" smtClean="0">
                <a:solidFill>
                  <a:schemeClr val="tx1"/>
                </a:solidFill>
                <a:uFill>
                  <a:solidFill>
                    <a:srgbClr val="FFFFFF"/>
                  </a:solidFill>
                </a:uFill>
                <a:latin typeface="Times New Roman" charset="0"/>
                <a:ea typeface="Times New Roman" charset="0"/>
                <a:cs typeface="Times New Roman"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Textmasterformat bearbeiten</a:t>
            </a:r>
          </a:p>
        </p:txBody>
      </p:sp>
      <p:sp>
        <p:nvSpPr>
          <p:cNvPr id="9" name="Titel 1"/>
          <p:cNvSpPr>
            <a:spLocks noGrp="1"/>
          </p:cNvSpPr>
          <p:nvPr>
            <p:ph type="title"/>
          </p:nvPr>
        </p:nvSpPr>
        <p:spPr>
          <a:xfrm>
            <a:off x="640720" y="637160"/>
            <a:ext cx="7829550" cy="776288"/>
          </a:xfrm>
          <a:prstGeom prst="rect">
            <a:avLst/>
          </a:prstGeom>
        </p:spPr>
        <p:txBody>
          <a:bodyPr/>
          <a:lstStyle>
            <a:lvl1pPr>
              <a:defRPr sz="2400">
                <a:solidFill>
                  <a:schemeClr val="accent1">
                    <a:lumMod val="75000"/>
                  </a:schemeClr>
                </a:solidFill>
                <a:latin typeface="Times New Roman" panose="02020603050405020304" pitchFamily="18" charset="0"/>
                <a:cs typeface="Times New Roman" panose="02020603050405020304" pitchFamily="18" charset="0"/>
              </a:defRPr>
            </a:lvl1pPr>
          </a:lstStyle>
          <a:p>
            <a:r>
              <a:rPr lang="de-DE" dirty="0"/>
              <a:t>Titelmasterformat durch Klicken bearbeiten</a:t>
            </a:r>
          </a:p>
        </p:txBody>
      </p:sp>
    </p:spTree>
    <p:extLst>
      <p:ext uri="{BB962C8B-B14F-4D97-AF65-F5344CB8AC3E}">
        <p14:creationId xmlns:p14="http://schemas.microsoft.com/office/powerpoint/2010/main" val="1969789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514350" indent="-514350">
              <a:buClr>
                <a:schemeClr val="accent1">
                  <a:lumMod val="75000"/>
                </a:schemeClr>
              </a:buClr>
              <a:buFont typeface="+mj-lt"/>
              <a:buAutoNum type="arabicPeriod"/>
              <a:defRPr>
                <a:latin typeface="CorpoS" pitchFamily="2" charset="0"/>
                <a:cs typeface="Times New Roman" panose="02020603050405020304" pitchFamily="18" charset="0"/>
              </a:defRPr>
            </a:lvl1pPr>
            <a:lvl2pPr marL="914400" indent="-457200">
              <a:buClr>
                <a:schemeClr val="accent1">
                  <a:lumMod val="75000"/>
                </a:schemeClr>
              </a:buClr>
              <a:buFont typeface="+mj-lt"/>
              <a:buAutoNum type="arabicPeriod"/>
              <a:defRPr>
                <a:latin typeface="CorpoS" pitchFamily="2" charset="0"/>
                <a:cs typeface="Times New Roman" panose="02020603050405020304" pitchFamily="18" charset="0"/>
              </a:defRPr>
            </a:lvl2pPr>
            <a:lvl3pPr marL="1371600" indent="-457200">
              <a:buClr>
                <a:schemeClr val="accent1">
                  <a:lumMod val="75000"/>
                </a:schemeClr>
              </a:buClr>
              <a:buFont typeface="+mj-lt"/>
              <a:buAutoNum type="arabicPeriod"/>
              <a:defRPr>
                <a:latin typeface="CorpoS" pitchFamily="2" charset="0"/>
                <a:cs typeface="Times New Roman" panose="02020603050405020304" pitchFamily="18" charset="0"/>
              </a:defRPr>
            </a:lvl3pPr>
            <a:lvl4pPr marL="1714500" indent="-342900">
              <a:buClr>
                <a:schemeClr val="accent1">
                  <a:lumMod val="75000"/>
                </a:schemeClr>
              </a:buClr>
              <a:buFont typeface="+mj-lt"/>
              <a:buAutoNum type="arabicPeriod"/>
              <a:defRPr>
                <a:latin typeface="CorpoS" pitchFamily="2" charset="0"/>
                <a:cs typeface="Times New Roman" panose="02020603050405020304" pitchFamily="18" charset="0"/>
              </a:defRPr>
            </a:lvl4pPr>
            <a:lvl5pPr marL="2171700" indent="-342900">
              <a:buClr>
                <a:schemeClr val="accent1">
                  <a:lumMod val="75000"/>
                </a:schemeClr>
              </a:buClr>
              <a:buFont typeface="+mj-lt"/>
              <a:buAutoNum type="arabicPeriod"/>
              <a:defRPr>
                <a:latin typeface="CorpoS" pitchFamily="2" charset="0"/>
                <a:cs typeface="Times New Roman" panose="02020603050405020304" pitchFamily="18"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19.09.2022</a:t>
            </a:r>
            <a:endParaRPr lang="de-DE" dirty="0"/>
          </a:p>
        </p:txBody>
      </p:sp>
      <p:sp>
        <p:nvSpPr>
          <p:cNvPr id="5" name="Fußzeilenplatzhalter 4"/>
          <p:cNvSpPr>
            <a:spLocks noGrp="1"/>
          </p:cNvSpPr>
          <p:nvPr>
            <p:ph type="ftr" sz="quarter" idx="11"/>
          </p:nvPr>
        </p:nvSpPr>
        <p:spPr/>
        <p:txBody>
          <a:bodyPr/>
          <a:lstStyle/>
          <a:p>
            <a:r>
              <a:rPr lang="de-DE"/>
              <a:t>Stuttgart</a:t>
            </a:r>
            <a:endParaRPr lang="de-DE" dirty="0"/>
          </a:p>
        </p:txBody>
      </p:sp>
      <p:sp>
        <p:nvSpPr>
          <p:cNvPr id="6" name="Foliennummernplatzhalter 5"/>
          <p:cNvSpPr>
            <a:spLocks noGrp="1"/>
          </p:cNvSpPr>
          <p:nvPr>
            <p:ph type="sldNum" sz="quarter" idx="12"/>
          </p:nvPr>
        </p:nvSpPr>
        <p:spPr/>
        <p:txBody>
          <a:bodyPr/>
          <a:lstStyle/>
          <a:p>
            <a:fld id="{EE64155C-3DA0-4466-ACE0-8761AC22CB23}" type="slidenum">
              <a:rPr lang="de-DE" smtClean="0"/>
              <a:t>‹Nr.›</a:t>
            </a:fld>
            <a:endParaRPr lang="de-DE" dirty="0"/>
          </a:p>
        </p:txBody>
      </p:sp>
      <p:sp>
        <p:nvSpPr>
          <p:cNvPr id="8" name="Titel 1"/>
          <p:cNvSpPr>
            <a:spLocks noGrp="1"/>
          </p:cNvSpPr>
          <p:nvPr>
            <p:ph type="title"/>
          </p:nvPr>
        </p:nvSpPr>
        <p:spPr>
          <a:xfrm>
            <a:off x="628650" y="950259"/>
            <a:ext cx="7829550" cy="776288"/>
          </a:xfrm>
          <a:prstGeom prst="rect">
            <a:avLst/>
          </a:prstGeom>
        </p:spPr>
        <p:txBody>
          <a:bodyPr/>
          <a:lstStyle>
            <a:lvl1pPr>
              <a:defRPr sz="3200">
                <a:solidFill>
                  <a:schemeClr val="accent1">
                    <a:lumMod val="75000"/>
                  </a:schemeClr>
                </a:solidFill>
                <a:latin typeface="CorpoS" pitchFamily="2" charset="0"/>
                <a:cs typeface="Times New Roman" panose="02020603050405020304" pitchFamily="18" charset="0"/>
              </a:defRPr>
            </a:lvl1pPr>
          </a:lstStyle>
          <a:p>
            <a:r>
              <a:rPr lang="de-DE" dirty="0"/>
              <a:t>Titelmasterformat durch Klicken bearbeiten</a:t>
            </a:r>
          </a:p>
        </p:txBody>
      </p:sp>
    </p:spTree>
    <p:extLst>
      <p:ext uri="{BB962C8B-B14F-4D97-AF65-F5344CB8AC3E}">
        <p14:creationId xmlns:p14="http://schemas.microsoft.com/office/powerpoint/2010/main" val="281572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BH_Agenda/Inhalt_numeris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9438" y="1112318"/>
            <a:ext cx="7991999" cy="515324"/>
          </a:xfrm>
        </p:spPr>
        <p:txBody>
          <a:bodyPr/>
          <a:lstStyle>
            <a:lvl1pPr>
              <a:defRPr sz="2800" baseline="0"/>
            </a:lvl1pPr>
          </a:lstStyle>
          <a:p>
            <a:r>
              <a:rPr lang="de-DE" noProof="0" dirty="0"/>
              <a:t>Agenda bzw. Inhaltsverzeichnis</a:t>
            </a:r>
            <a:endParaRPr lang="de-DE" dirty="0"/>
          </a:p>
        </p:txBody>
      </p:sp>
      <p:sp>
        <p:nvSpPr>
          <p:cNvPr id="7" name="Inhaltsplatzhalter 6"/>
          <p:cNvSpPr>
            <a:spLocks noGrp="1"/>
          </p:cNvSpPr>
          <p:nvPr>
            <p:ph sz="quarter" idx="10" hasCustomPrompt="1"/>
          </p:nvPr>
        </p:nvSpPr>
        <p:spPr>
          <a:xfrm>
            <a:off x="579438" y="1868147"/>
            <a:ext cx="7992000" cy="3525656"/>
          </a:xfrm>
          <a:prstGeom prst="rect">
            <a:avLst/>
          </a:prstGeom>
        </p:spPr>
        <p:txBody>
          <a:bodyPr wrap="square">
            <a:noAutofit/>
          </a:bodyPr>
          <a:lstStyle>
            <a:lvl1pPr marL="357188" indent="-357188">
              <a:buClr>
                <a:srgbClr val="1966AF"/>
              </a:buClr>
              <a:buFont typeface="+mj-lt"/>
              <a:buAutoNum type="arabicPeriod"/>
              <a:defRPr>
                <a:solidFill>
                  <a:schemeClr val="tx1"/>
                </a:solidFill>
              </a:defRPr>
            </a:lvl1pPr>
            <a:lvl2pPr marL="712788" indent="-355600">
              <a:buClr>
                <a:srgbClr val="1966AF"/>
              </a:buClr>
              <a:buFont typeface="+mj-lt"/>
              <a:buAutoNum type="arabicPeriod"/>
              <a:defRPr>
                <a:solidFill>
                  <a:schemeClr val="tx1"/>
                </a:solidFill>
              </a:defRPr>
            </a:lvl2pPr>
            <a:lvl3pPr marL="1069975" indent="-357188">
              <a:buClr>
                <a:srgbClr val="1966AF"/>
              </a:buClr>
              <a:buFont typeface="+mj-lt"/>
              <a:buAutoNum type="arabicPeriod"/>
              <a:defRPr>
                <a:solidFill>
                  <a:schemeClr val="tx1"/>
                </a:solidFill>
              </a:defRPr>
            </a:lvl3pPr>
            <a:lvl4pPr marL="1441450" indent="-371475">
              <a:buClr>
                <a:srgbClr val="1966AF"/>
              </a:buClr>
              <a:buFont typeface="+mj-lt"/>
              <a:buAutoNum type="arabicPeriod"/>
              <a:defRPr>
                <a:solidFill>
                  <a:schemeClr val="tx1"/>
                </a:solidFill>
              </a:defRPr>
            </a:lvl4pPr>
            <a:lvl5pPr marL="1797050" indent="-355600">
              <a:spcBef>
                <a:spcPts val="0"/>
              </a:spcBef>
              <a:buClr>
                <a:srgbClr val="1966AF"/>
              </a:buClr>
              <a:buFont typeface="+mj-lt"/>
              <a:buAutoNum type="arabicPeriod"/>
              <a:defRPr sz="1400">
                <a:solidFill>
                  <a:schemeClr val="tx1"/>
                </a:solidFill>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51628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646327"/>
            <a:ext cx="7886700" cy="4351338"/>
          </a:xfrm>
        </p:spPr>
        <p:txBody>
          <a:bodyPr/>
          <a:lstStyle>
            <a:lvl1pPr marL="514350" indent="-514350">
              <a:buFont typeface="Arial" panose="020B0604020202020204" pitchFamily="34" charset="0"/>
              <a:buChar char="•"/>
              <a:defRPr>
                <a:latin typeface="CorpoS" pitchFamily="2" charset="0"/>
                <a:cs typeface="Times New Roman" panose="02020603050405020304" pitchFamily="18" charset="0"/>
              </a:defRPr>
            </a:lvl1pPr>
            <a:lvl2pPr marL="914400" indent="-457200">
              <a:buFont typeface="Arial" panose="020B0604020202020204" pitchFamily="34" charset="0"/>
              <a:buChar char="•"/>
              <a:defRPr>
                <a:latin typeface="CorpoS" pitchFamily="2" charset="0"/>
                <a:cs typeface="Times New Roman" panose="02020603050405020304" pitchFamily="18" charset="0"/>
              </a:defRPr>
            </a:lvl2pPr>
            <a:lvl3pPr marL="1371600" indent="-457200">
              <a:buFont typeface="Arial" panose="020B0604020202020204" pitchFamily="34" charset="0"/>
              <a:buChar char="•"/>
              <a:defRPr>
                <a:latin typeface="CorpoS" pitchFamily="2" charset="0"/>
                <a:cs typeface="Times New Roman" panose="02020603050405020304" pitchFamily="18" charset="0"/>
              </a:defRPr>
            </a:lvl3pPr>
            <a:lvl4pPr marL="1714500" indent="-342900">
              <a:buFont typeface="Arial" panose="020B0604020202020204" pitchFamily="34" charset="0"/>
              <a:buChar char="•"/>
              <a:defRPr>
                <a:latin typeface="CorpoS" pitchFamily="2" charset="0"/>
                <a:cs typeface="Times New Roman" panose="02020603050405020304" pitchFamily="18" charset="0"/>
              </a:defRPr>
            </a:lvl4pPr>
            <a:lvl5pPr marL="2171700" indent="-342900">
              <a:buFont typeface="Arial" panose="020B0604020202020204" pitchFamily="34" charset="0"/>
              <a:buChar char="•"/>
              <a:defRPr>
                <a:latin typeface="CorpoS" pitchFamily="2" charset="0"/>
                <a:cs typeface="Times New Roman" panose="02020603050405020304" pitchFamily="18"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r>
              <a:rPr lang="de-DE"/>
              <a:t>19.09.2022</a:t>
            </a:r>
            <a:endParaRPr lang="de-DE" dirty="0"/>
          </a:p>
        </p:txBody>
      </p:sp>
      <p:sp>
        <p:nvSpPr>
          <p:cNvPr id="5" name="Fußzeilenplatzhalter 4"/>
          <p:cNvSpPr>
            <a:spLocks noGrp="1"/>
          </p:cNvSpPr>
          <p:nvPr>
            <p:ph type="ftr" sz="quarter" idx="11"/>
          </p:nvPr>
        </p:nvSpPr>
        <p:spPr>
          <a:solidFill>
            <a:schemeClr val="bg1"/>
          </a:solidFill>
        </p:spPr>
        <p:txBody>
          <a:bodyPr/>
          <a:lstStyle>
            <a:lvl1pPr>
              <a:defRPr>
                <a:latin typeface="Times New Roman" panose="02020603050405020304" pitchFamily="18" charset="0"/>
                <a:cs typeface="Times New Roman" panose="02020603050405020304" pitchFamily="18" charset="0"/>
              </a:defRPr>
            </a:lvl1pPr>
          </a:lstStyle>
          <a:p>
            <a:r>
              <a:rPr lang="de-DE"/>
              <a:t>Stuttgart</a:t>
            </a:r>
            <a:endParaRPr lang="de-DE" dirty="0"/>
          </a:p>
        </p:txBody>
      </p:sp>
      <p:sp>
        <p:nvSpPr>
          <p:cNvPr id="6" name="Foliennummernplatzhalter 5"/>
          <p:cNvSpPr>
            <a:spLocks noGrp="1"/>
          </p:cNvSpPr>
          <p:nvPr>
            <p:ph type="sldNum" sz="quarter" idx="12"/>
          </p:nvPr>
        </p:nvSpPr>
        <p:spPr/>
        <p:txBody>
          <a:bodyPr/>
          <a:lstStyle/>
          <a:p>
            <a:fld id="{EE64155C-3DA0-4466-ACE0-8761AC22CB23}" type="slidenum">
              <a:rPr lang="de-DE" smtClean="0"/>
              <a:t>‹Nr.›</a:t>
            </a:fld>
            <a:endParaRPr lang="de-DE" dirty="0"/>
          </a:p>
        </p:txBody>
      </p:sp>
      <p:sp>
        <p:nvSpPr>
          <p:cNvPr id="8" name="Titel 1"/>
          <p:cNvSpPr>
            <a:spLocks noGrp="1"/>
          </p:cNvSpPr>
          <p:nvPr>
            <p:ph type="title"/>
          </p:nvPr>
        </p:nvSpPr>
        <p:spPr>
          <a:xfrm>
            <a:off x="628650" y="824749"/>
            <a:ext cx="7829550" cy="776288"/>
          </a:xfrm>
          <a:prstGeom prst="rect">
            <a:avLst/>
          </a:prstGeom>
        </p:spPr>
        <p:txBody>
          <a:bodyPr/>
          <a:lstStyle>
            <a:lvl1pPr>
              <a:defRPr sz="3200">
                <a:solidFill>
                  <a:schemeClr val="accent1">
                    <a:lumMod val="75000"/>
                  </a:schemeClr>
                </a:solidFill>
                <a:latin typeface="CorpoS" pitchFamily="2" charset="0"/>
                <a:cs typeface="Times New Roman" panose="02020603050405020304" pitchFamily="18" charset="0"/>
              </a:defRPr>
            </a:lvl1pPr>
          </a:lstStyle>
          <a:p>
            <a:r>
              <a:rPr lang="de-DE" dirty="0"/>
              <a:t>Titelmasterformat durch Klicken bearbeiten</a:t>
            </a:r>
          </a:p>
        </p:txBody>
      </p:sp>
    </p:spTree>
    <p:extLst>
      <p:ext uri="{BB962C8B-B14F-4D97-AF65-F5344CB8AC3E}">
        <p14:creationId xmlns:p14="http://schemas.microsoft.com/office/powerpoint/2010/main" val="3485471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CorpoS" pitchFamily="2" charset="0"/>
              </a:defRPr>
            </a:lvl1pPr>
          </a:lstStyle>
          <a:p>
            <a:r>
              <a:rPr lang="de-DE" dirty="0"/>
              <a:t>Titelmasterformat durch Klicken bearbeiten</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atin typeface="CorpoS" pitchFamily="2" charset="0"/>
              </a:defRPr>
            </a:lvl1pPr>
            <a:lvl2pPr marL="457200" indent="0" algn="ctr">
              <a:buNone/>
              <a:defRPr sz="2000">
                <a:latin typeface="CorpoS" pitchFamily="2" charset="0"/>
              </a:defRPr>
            </a:lvl2pPr>
            <a:lvl3pPr marL="914400" indent="0" algn="ctr">
              <a:buNone/>
              <a:defRPr sz="1800">
                <a:latin typeface="CorpoS" pitchFamily="2" charset="0"/>
              </a:defRPr>
            </a:lvl3pPr>
            <a:lvl4pPr marL="1371600" indent="0" algn="ctr">
              <a:buNone/>
              <a:defRPr sz="1600">
                <a:latin typeface="CorpoS" pitchFamily="2" charset="0"/>
              </a:defRPr>
            </a:lvl4pPr>
            <a:lvl5pPr marL="1828800" indent="0" algn="ctr">
              <a:buNone/>
              <a:defRPr sz="1600">
                <a:latin typeface="CorpoS" pitchFamily="2" charset="0"/>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de-DE" dirty="0"/>
              <a:t>Formatvorlage des Untertitelmasters durch Klicken Erste Ebene</a:t>
            </a:r>
          </a:p>
          <a:p>
            <a:pPr lvl="1"/>
            <a:r>
              <a:rPr lang="de-DE" dirty="0"/>
              <a:t>Zweite Ebene</a:t>
            </a:r>
          </a:p>
          <a:p>
            <a:pPr lvl="2"/>
            <a:r>
              <a:rPr lang="de-DE" dirty="0"/>
              <a:t>Dritte Ebene</a:t>
            </a:r>
          </a:p>
          <a:p>
            <a:pPr lvl="3"/>
            <a:r>
              <a:rPr lang="de-DE" dirty="0"/>
              <a:t>Vierte Ebene</a:t>
            </a:r>
          </a:p>
          <a:p>
            <a:pPr lvl="4"/>
            <a:r>
              <a:rPr lang="de-DE" dirty="0"/>
              <a:t>Fünfte Ebene</a:t>
            </a:r>
          </a:p>
          <a:p>
            <a:r>
              <a:rPr lang="de-DE" dirty="0"/>
              <a:t>bearbeiten</a:t>
            </a:r>
            <a:endParaRPr lang="en-US" dirty="0"/>
          </a:p>
        </p:txBody>
      </p:sp>
      <p:sp>
        <p:nvSpPr>
          <p:cNvPr id="4" name="Date Placeholder 3"/>
          <p:cNvSpPr>
            <a:spLocks noGrp="1"/>
          </p:cNvSpPr>
          <p:nvPr>
            <p:ph type="dt" sz="half" idx="10"/>
          </p:nvPr>
        </p:nvSpPr>
        <p:spPr/>
        <p:txBody>
          <a:bodyPr/>
          <a:lstStyle/>
          <a:p>
            <a:r>
              <a:rPr lang="de-DE"/>
              <a:t>19.09.2022</a:t>
            </a:r>
            <a:endParaRPr lang="de-DE" dirty="0"/>
          </a:p>
        </p:txBody>
      </p:sp>
      <p:sp>
        <p:nvSpPr>
          <p:cNvPr id="5" name="Footer Placeholder 4"/>
          <p:cNvSpPr>
            <a:spLocks noGrp="1"/>
          </p:cNvSpPr>
          <p:nvPr>
            <p:ph type="ftr" sz="quarter" idx="11"/>
          </p:nvPr>
        </p:nvSpPr>
        <p:spPr/>
        <p:txBody>
          <a:bodyPr/>
          <a:lstStyle/>
          <a:p>
            <a:r>
              <a:rPr lang="de-DE"/>
              <a:t>Stuttgart</a:t>
            </a:r>
            <a:endParaRPr lang="de-DE" dirty="0"/>
          </a:p>
        </p:txBody>
      </p:sp>
      <p:sp>
        <p:nvSpPr>
          <p:cNvPr id="6" name="Slide Number Placeholder 5"/>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586806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r>
              <a:rPr lang="de-DE"/>
              <a:t>19.09.2022</a:t>
            </a:r>
            <a:endParaRPr lang="de-DE" dirty="0"/>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de-DE"/>
              <a:t>Stuttgart</a:t>
            </a:r>
            <a:endParaRPr lang="de-DE" dirty="0"/>
          </a:p>
        </p:txBody>
      </p:sp>
      <p:sp>
        <p:nvSpPr>
          <p:cNvPr id="6" name="Slide Number Placeholder 5"/>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1553922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t>19.09.2022</a:t>
            </a:r>
            <a:endParaRPr lang="de-DE" dirty="0"/>
          </a:p>
        </p:txBody>
      </p:sp>
      <p:sp>
        <p:nvSpPr>
          <p:cNvPr id="5" name="Footer Placeholder 4"/>
          <p:cNvSpPr>
            <a:spLocks noGrp="1"/>
          </p:cNvSpPr>
          <p:nvPr>
            <p:ph type="ftr" sz="quarter" idx="11"/>
          </p:nvPr>
        </p:nvSpPr>
        <p:spPr/>
        <p:txBody>
          <a:bodyPr/>
          <a:lstStyle/>
          <a:p>
            <a:r>
              <a:rPr lang="de-DE"/>
              <a:t>Stuttgart</a:t>
            </a:r>
            <a:endParaRPr lang="de-DE" dirty="0"/>
          </a:p>
        </p:txBody>
      </p:sp>
      <p:sp>
        <p:nvSpPr>
          <p:cNvPr id="6" name="Slide Number Placeholder 5"/>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1781670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19.09.2022</a:t>
            </a:r>
            <a:endParaRPr lang="de-DE" dirty="0"/>
          </a:p>
        </p:txBody>
      </p:sp>
      <p:sp>
        <p:nvSpPr>
          <p:cNvPr id="6" name="Footer Placeholder 5"/>
          <p:cNvSpPr>
            <a:spLocks noGrp="1"/>
          </p:cNvSpPr>
          <p:nvPr>
            <p:ph type="ftr" sz="quarter" idx="11"/>
          </p:nvPr>
        </p:nvSpPr>
        <p:spPr/>
        <p:txBody>
          <a:bodyPr/>
          <a:lstStyle/>
          <a:p>
            <a:r>
              <a:rPr lang="de-DE"/>
              <a:t>Stuttgart</a:t>
            </a:r>
            <a:endParaRPr lang="de-DE" dirty="0"/>
          </a:p>
        </p:txBody>
      </p:sp>
      <p:sp>
        <p:nvSpPr>
          <p:cNvPr id="7" name="Slide Number Placeholder 6"/>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1717334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19.09.2022</a:t>
            </a:r>
            <a:endParaRPr lang="de-DE" dirty="0"/>
          </a:p>
        </p:txBody>
      </p:sp>
      <p:sp>
        <p:nvSpPr>
          <p:cNvPr id="8" name="Footer Placeholder 7"/>
          <p:cNvSpPr>
            <a:spLocks noGrp="1"/>
          </p:cNvSpPr>
          <p:nvPr>
            <p:ph type="ftr" sz="quarter" idx="11"/>
          </p:nvPr>
        </p:nvSpPr>
        <p:spPr/>
        <p:txBody>
          <a:bodyPr/>
          <a:lstStyle/>
          <a:p>
            <a:r>
              <a:rPr lang="de-DE"/>
              <a:t>Stuttgart</a:t>
            </a:r>
            <a:endParaRPr lang="de-DE" dirty="0"/>
          </a:p>
        </p:txBody>
      </p:sp>
      <p:sp>
        <p:nvSpPr>
          <p:cNvPr id="9" name="Slide Number Placeholder 8"/>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824637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poS" pitchFamily="2" charset="0"/>
              </a:defRPr>
            </a:lvl1pPr>
          </a:lstStyle>
          <a:p>
            <a:r>
              <a:rPr lang="de-DE" dirty="0"/>
              <a:t>Titelmasterformat durch Klicken bearbeiten</a:t>
            </a:r>
            <a:endParaRPr lang="en-US" dirty="0"/>
          </a:p>
        </p:txBody>
      </p:sp>
      <p:sp>
        <p:nvSpPr>
          <p:cNvPr id="3" name="Date Placeholder 2"/>
          <p:cNvSpPr>
            <a:spLocks noGrp="1"/>
          </p:cNvSpPr>
          <p:nvPr>
            <p:ph type="dt" sz="half" idx="10"/>
          </p:nvPr>
        </p:nvSpPr>
        <p:spPr/>
        <p:txBody>
          <a:bodyPr/>
          <a:lstStyle/>
          <a:p>
            <a:r>
              <a:rPr lang="de-DE"/>
              <a:t>19.09.2022</a:t>
            </a:r>
            <a:endParaRPr lang="de-DE" dirty="0"/>
          </a:p>
        </p:txBody>
      </p:sp>
      <p:sp>
        <p:nvSpPr>
          <p:cNvPr id="4" name="Footer Placeholder 3"/>
          <p:cNvSpPr>
            <a:spLocks noGrp="1"/>
          </p:cNvSpPr>
          <p:nvPr>
            <p:ph type="ftr" sz="quarter" idx="11"/>
          </p:nvPr>
        </p:nvSpPr>
        <p:spPr/>
        <p:txBody>
          <a:bodyPr/>
          <a:lstStyle/>
          <a:p>
            <a:r>
              <a:rPr lang="de-DE"/>
              <a:t>Stuttgart</a:t>
            </a:r>
            <a:endParaRPr lang="de-DE" dirty="0"/>
          </a:p>
        </p:txBody>
      </p:sp>
      <p:sp>
        <p:nvSpPr>
          <p:cNvPr id="5" name="Slide Number Placeholder 4"/>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2100286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r>
              <a:rPr lang="de-DE"/>
              <a:t>19.09.2022</a:t>
            </a:r>
            <a:endParaRPr lang="de-DE" dirty="0"/>
          </a:p>
        </p:txBody>
      </p:sp>
      <p:sp>
        <p:nvSpPr>
          <p:cNvPr id="3" name="Footer Placeholder 2"/>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de-DE"/>
              <a:t>Stuttgart</a:t>
            </a:r>
            <a:endParaRPr lang="de-DE" dirty="0"/>
          </a:p>
        </p:txBody>
      </p:sp>
      <p:sp>
        <p:nvSpPr>
          <p:cNvPr id="4" name="Slide Number Placeholder 3"/>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2357884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r>
              <a:rPr lang="de-DE"/>
              <a:t>19.09.2022</a:t>
            </a:r>
            <a:endParaRPr lang="de-DE" dirty="0"/>
          </a:p>
        </p:txBody>
      </p:sp>
      <p:sp>
        <p:nvSpPr>
          <p:cNvPr id="6" name="Footer Placeholder 5"/>
          <p:cNvSpPr>
            <a:spLocks noGrp="1"/>
          </p:cNvSpPr>
          <p:nvPr>
            <p:ph type="ftr" sz="quarter" idx="11"/>
          </p:nvPr>
        </p:nvSpPr>
        <p:spPr/>
        <p:txBody>
          <a:bodyPr/>
          <a:lstStyle/>
          <a:p>
            <a:r>
              <a:rPr lang="de-DE"/>
              <a:t>Stuttgart</a:t>
            </a:r>
            <a:endParaRPr lang="de-DE" dirty="0"/>
          </a:p>
        </p:txBody>
      </p:sp>
      <p:sp>
        <p:nvSpPr>
          <p:cNvPr id="7" name="Slide Number Placeholder 6"/>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395954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r>
              <a:rPr lang="de-DE"/>
              <a:t>19.09.2022</a:t>
            </a:r>
            <a:endParaRPr lang="de-DE" dirty="0"/>
          </a:p>
        </p:txBody>
      </p:sp>
      <p:sp>
        <p:nvSpPr>
          <p:cNvPr id="6" name="Footer Placeholder 5"/>
          <p:cNvSpPr>
            <a:spLocks noGrp="1"/>
          </p:cNvSpPr>
          <p:nvPr>
            <p:ph type="ftr" sz="quarter" idx="11"/>
          </p:nvPr>
        </p:nvSpPr>
        <p:spPr/>
        <p:txBody>
          <a:bodyPr/>
          <a:lstStyle/>
          <a:p>
            <a:r>
              <a:rPr lang="de-DE"/>
              <a:t>Stuttgart</a:t>
            </a:r>
            <a:endParaRPr lang="de-DE" dirty="0"/>
          </a:p>
        </p:txBody>
      </p:sp>
      <p:sp>
        <p:nvSpPr>
          <p:cNvPr id="7" name="Slide Number Placeholder 6"/>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309284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BH_Agenda/Inhalt_Lis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4421" y="1136421"/>
            <a:ext cx="7991999" cy="515324"/>
          </a:xfrm>
        </p:spPr>
        <p:txBody>
          <a:bodyPr/>
          <a:lstStyle>
            <a:lvl1pPr>
              <a:defRPr/>
            </a:lvl1pPr>
          </a:lstStyle>
          <a:p>
            <a:r>
              <a:rPr lang="de-DE" noProof="0" dirty="0"/>
              <a:t>Agenda- bzw. Inhaltsverzeichnisliste, Cambria 28</a:t>
            </a:r>
            <a:endParaRPr lang="de-DE" dirty="0"/>
          </a:p>
        </p:txBody>
      </p:sp>
      <p:sp>
        <p:nvSpPr>
          <p:cNvPr id="4" name="Inhaltsplatzhalter 3"/>
          <p:cNvSpPr>
            <a:spLocks noGrp="1"/>
          </p:cNvSpPr>
          <p:nvPr>
            <p:ph sz="quarter" idx="10" hasCustomPrompt="1"/>
          </p:nvPr>
        </p:nvSpPr>
        <p:spPr>
          <a:xfrm>
            <a:off x="576262" y="1709738"/>
            <a:ext cx="7992000" cy="4449600"/>
          </a:xfrm>
        </p:spPr>
        <p:txBody>
          <a:bodyPr>
            <a:noAutofit/>
          </a:bodyPr>
          <a:lstStyle>
            <a:lvl1pPr>
              <a:buClr>
                <a:srgbClr val="1966AF"/>
              </a:buClr>
              <a:defRPr/>
            </a:lvl1pPr>
            <a:lvl2pPr>
              <a:buClr>
                <a:srgbClr val="1966AF"/>
              </a:buClr>
              <a:defRPr/>
            </a:lvl2pPr>
            <a:lvl3pPr>
              <a:buClr>
                <a:srgbClr val="1966AF"/>
              </a:buClr>
              <a:defRPr/>
            </a:lvl3pPr>
            <a:lvl4pPr>
              <a:buClr>
                <a:srgbClr val="1966AF"/>
              </a:buClr>
              <a:defRPr/>
            </a:lvl4pPr>
            <a:lvl5pPr>
              <a:buClr>
                <a:srgbClr val="1966AF"/>
              </a:buClr>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48644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19.09.2022</a:t>
            </a:r>
            <a:endParaRPr lang="de-DE" dirty="0"/>
          </a:p>
        </p:txBody>
      </p:sp>
      <p:sp>
        <p:nvSpPr>
          <p:cNvPr id="5" name="Footer Placeholder 4"/>
          <p:cNvSpPr>
            <a:spLocks noGrp="1"/>
          </p:cNvSpPr>
          <p:nvPr>
            <p:ph type="ftr" sz="quarter" idx="11"/>
          </p:nvPr>
        </p:nvSpPr>
        <p:spPr/>
        <p:txBody>
          <a:bodyPr/>
          <a:lstStyle/>
          <a:p>
            <a:r>
              <a:rPr lang="de-DE"/>
              <a:t>Stuttgart</a:t>
            </a:r>
            <a:endParaRPr lang="de-DE" dirty="0"/>
          </a:p>
        </p:txBody>
      </p:sp>
      <p:sp>
        <p:nvSpPr>
          <p:cNvPr id="6" name="Slide Number Placeholder 5"/>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3011898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19.09.2022</a:t>
            </a:r>
            <a:endParaRPr lang="de-DE" dirty="0"/>
          </a:p>
        </p:txBody>
      </p:sp>
      <p:sp>
        <p:nvSpPr>
          <p:cNvPr id="5" name="Footer Placeholder 4"/>
          <p:cNvSpPr>
            <a:spLocks noGrp="1"/>
          </p:cNvSpPr>
          <p:nvPr>
            <p:ph type="ftr" sz="quarter" idx="11"/>
          </p:nvPr>
        </p:nvSpPr>
        <p:spPr/>
        <p:txBody>
          <a:bodyPr/>
          <a:lstStyle/>
          <a:p>
            <a:r>
              <a:rPr lang="de-DE"/>
              <a:t>Stuttgart</a:t>
            </a:r>
            <a:endParaRPr lang="de-DE" dirty="0"/>
          </a:p>
        </p:txBody>
      </p:sp>
      <p:sp>
        <p:nvSpPr>
          <p:cNvPr id="6" name="Slide Number Placeholder 5"/>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2659564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BBH_Schluss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5" name="Gruppieren 4"/>
          <p:cNvGrpSpPr/>
          <p:nvPr userDrawn="1"/>
        </p:nvGrpSpPr>
        <p:grpSpPr>
          <a:xfrm>
            <a:off x="395288" y="253739"/>
            <a:ext cx="8351837" cy="6088919"/>
            <a:chOff x="395288" y="319997"/>
            <a:chExt cx="8351837" cy="6022898"/>
          </a:xfrm>
          <a:noFill/>
        </p:grpSpPr>
        <p:sp>
          <p:nvSpPr>
            <p:cNvPr id="3" name="Rechteck 2"/>
            <p:cNvSpPr/>
            <p:nvPr userDrawn="1"/>
          </p:nvSpPr>
          <p:spPr bwMode="auto">
            <a:xfrm>
              <a:off x="395288" y="319997"/>
              <a:ext cx="8351837" cy="5632069"/>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CorpoS" pitchFamily="2" charset="0"/>
              </a:endParaRPr>
            </a:p>
          </p:txBody>
        </p:sp>
        <p:sp>
          <p:nvSpPr>
            <p:cNvPr id="4" name="Gleichschenkliges Dreieck 3"/>
            <p:cNvSpPr/>
            <p:nvPr userDrawn="1"/>
          </p:nvSpPr>
          <p:spPr bwMode="auto">
            <a:xfrm rot="10800000">
              <a:off x="7374464" y="5809495"/>
              <a:ext cx="541866" cy="533400"/>
            </a:xfrm>
            <a:prstGeom prst="triangl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CorpoS" pitchFamily="2" charset="0"/>
              </a:endParaRPr>
            </a:p>
          </p:txBody>
        </p:sp>
      </p:grpSp>
      <p:sp>
        <p:nvSpPr>
          <p:cNvPr id="7" name="Textfeld 6"/>
          <p:cNvSpPr txBox="1"/>
          <p:nvPr userDrawn="1"/>
        </p:nvSpPr>
        <p:spPr>
          <a:xfrm>
            <a:off x="575999" y="2754567"/>
            <a:ext cx="7992001" cy="1012567"/>
          </a:xfrm>
          <a:prstGeom prst="rect">
            <a:avLst/>
          </a:prstGeom>
          <a:noFill/>
        </p:spPr>
        <p:txBody>
          <a:bodyPr wrap="square" rtlCol="0">
            <a:noAutofit/>
          </a:bodyPr>
          <a:lstStyle/>
          <a:p>
            <a:pPr algn="ctr"/>
            <a:r>
              <a:rPr lang="de-DE" sz="2800" b="0" i="0" dirty="0">
                <a:solidFill>
                  <a:srgbClr val="1966AF"/>
                </a:solidFill>
                <a:latin typeface="Times New Roman" charset="0"/>
                <a:ea typeface="Times New Roman" charset="0"/>
                <a:cs typeface="Times New Roman" charset="0"/>
              </a:rPr>
              <a:t>Vielen Dank</a:t>
            </a:r>
            <a:br>
              <a:rPr lang="de-DE" sz="2800" b="0" i="0" dirty="0">
                <a:solidFill>
                  <a:srgbClr val="1966AF"/>
                </a:solidFill>
                <a:latin typeface="Times New Roman" charset="0"/>
                <a:ea typeface="Times New Roman" charset="0"/>
                <a:cs typeface="Times New Roman" charset="0"/>
              </a:rPr>
            </a:br>
            <a:r>
              <a:rPr lang="de-DE" sz="2800" b="0" i="0" dirty="0">
                <a:solidFill>
                  <a:srgbClr val="1966AF"/>
                </a:solidFill>
                <a:latin typeface="Times New Roman" charset="0"/>
                <a:ea typeface="Times New Roman" charset="0"/>
                <a:cs typeface="Times New Roman" charset="0"/>
              </a:rPr>
              <a:t>für Ihre Aufmerksamkeit.</a:t>
            </a:r>
          </a:p>
        </p:txBody>
      </p:sp>
    </p:spTree>
    <p:extLst>
      <p:ext uri="{BB962C8B-B14F-4D97-AF65-F5344CB8AC3E}">
        <p14:creationId xmlns:p14="http://schemas.microsoft.com/office/powerpoint/2010/main" val="3570344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D71A6-399A-DA49-BAF5-03EC4F59C7E1}"/>
              </a:ext>
            </a:extLst>
          </p:cNvPr>
          <p:cNvSpPr>
            <a:spLocks noGrp="1"/>
          </p:cNvSpPr>
          <p:nvPr>
            <p:ph type="title"/>
          </p:nvPr>
        </p:nvSpPr>
        <p:spPr/>
        <p:txBody>
          <a:bodyPr/>
          <a:lstStyle/>
          <a:p>
            <a:r>
              <a:rPr lang="de-DE"/>
              <a:t>Mastertitelformat bearbeiten</a:t>
            </a:r>
          </a:p>
        </p:txBody>
      </p:sp>
      <p:sp>
        <p:nvSpPr>
          <p:cNvPr id="6" name="Datumsplatzhalter 5">
            <a:extLst>
              <a:ext uri="{FF2B5EF4-FFF2-40B4-BE49-F238E27FC236}">
                <a16:creationId xmlns:a16="http://schemas.microsoft.com/office/drawing/2014/main" id="{8825ABF7-315E-B544-B6B1-0C992D37998A}"/>
              </a:ext>
            </a:extLst>
          </p:cNvPr>
          <p:cNvSpPr>
            <a:spLocks noGrp="1"/>
          </p:cNvSpPr>
          <p:nvPr>
            <p:ph type="dt" sz="half" idx="10"/>
          </p:nvPr>
        </p:nvSpPr>
        <p:spPr/>
        <p:txBody>
          <a:bodyPr/>
          <a:lstStyle/>
          <a:p>
            <a:r>
              <a:rPr lang="de-DE"/>
              <a:t>19.09.2022</a:t>
            </a:r>
            <a:endParaRPr lang="de-DE" dirty="0"/>
          </a:p>
        </p:txBody>
      </p:sp>
      <p:sp>
        <p:nvSpPr>
          <p:cNvPr id="7" name="Fußzeilenplatzhalter 6">
            <a:extLst>
              <a:ext uri="{FF2B5EF4-FFF2-40B4-BE49-F238E27FC236}">
                <a16:creationId xmlns:a16="http://schemas.microsoft.com/office/drawing/2014/main" id="{090CD802-E5B0-E545-9259-2674C1FBCE8C}"/>
              </a:ext>
            </a:extLst>
          </p:cNvPr>
          <p:cNvSpPr>
            <a:spLocks noGrp="1"/>
          </p:cNvSpPr>
          <p:nvPr>
            <p:ph type="ftr" sz="quarter" idx="11"/>
          </p:nvPr>
        </p:nvSpPr>
        <p:spPr/>
        <p:txBody>
          <a:bodyPr/>
          <a:lstStyle/>
          <a:p>
            <a:r>
              <a:rPr lang="de-DE"/>
              <a:t>Stuttgart</a:t>
            </a:r>
            <a:endParaRPr lang="de-DE" dirty="0"/>
          </a:p>
        </p:txBody>
      </p:sp>
      <p:sp>
        <p:nvSpPr>
          <p:cNvPr id="8" name="Foliennummernplatzhalter 7">
            <a:extLst>
              <a:ext uri="{FF2B5EF4-FFF2-40B4-BE49-F238E27FC236}">
                <a16:creationId xmlns:a16="http://schemas.microsoft.com/office/drawing/2014/main" id="{BD6C21B1-F944-8548-B6B1-E6B727D5636D}"/>
              </a:ext>
            </a:extLst>
          </p:cNvPr>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1482410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BH_Titelfolie_nur Text">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576000" y="4014234"/>
            <a:ext cx="5913425" cy="823015"/>
          </a:xfrm>
          <a:prstGeom prst="rect">
            <a:avLst/>
          </a:prstGeom>
        </p:spPr>
        <p:txBody>
          <a:bodyPr anchor="b"/>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Optionale Untertitelzeilen, durch Klicken bearbeiten, Corbel 24-20 </a:t>
            </a:r>
            <a:r>
              <a:rPr lang="de-DE" dirty="0" err="1"/>
              <a:t>pt</a:t>
            </a:r>
            <a:r>
              <a:rPr lang="de-DE" dirty="0"/>
              <a:t>.</a:t>
            </a:r>
          </a:p>
        </p:txBody>
      </p:sp>
      <p:sp>
        <p:nvSpPr>
          <p:cNvPr id="8" name="Titel 7"/>
          <p:cNvSpPr>
            <a:spLocks noGrp="1"/>
          </p:cNvSpPr>
          <p:nvPr>
            <p:ph type="title" hasCustomPrompt="1"/>
          </p:nvPr>
        </p:nvSpPr>
        <p:spPr>
          <a:xfrm>
            <a:off x="576000" y="2982138"/>
            <a:ext cx="7992000" cy="954792"/>
          </a:xfrm>
        </p:spPr>
        <p:txBody>
          <a:bodyPr/>
          <a:lstStyle>
            <a:lvl1pPr>
              <a:defRPr>
                <a:solidFill>
                  <a:srgbClr val="1966AF"/>
                </a:solidFill>
              </a:defRPr>
            </a:lvl1pPr>
          </a:lstStyle>
          <a:p>
            <a:r>
              <a:rPr lang="de-DE" dirty="0"/>
              <a:t>Titelzeile(n), Cambria 28 </a:t>
            </a:r>
            <a:r>
              <a:rPr lang="de-DE" dirty="0" err="1"/>
              <a:t>pt</a:t>
            </a:r>
            <a:r>
              <a:rPr lang="de-DE" dirty="0"/>
              <a:t>., durch Klicken bearbeiten</a:t>
            </a:r>
          </a:p>
        </p:txBody>
      </p:sp>
    </p:spTree>
    <p:extLst>
      <p:ext uri="{BB962C8B-B14F-4D97-AF65-F5344CB8AC3E}">
        <p14:creationId xmlns:p14="http://schemas.microsoft.com/office/powerpoint/2010/main" val="2318042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19.09.2022</a:t>
            </a:r>
            <a:endParaRPr lang="de-DE" dirty="0"/>
          </a:p>
        </p:txBody>
      </p:sp>
      <p:sp>
        <p:nvSpPr>
          <p:cNvPr id="5" name="Fußzeilenplatzhalter 4"/>
          <p:cNvSpPr>
            <a:spLocks noGrp="1"/>
          </p:cNvSpPr>
          <p:nvPr>
            <p:ph type="ftr" sz="quarter" idx="11"/>
          </p:nvPr>
        </p:nvSpPr>
        <p:spPr/>
        <p:txBody>
          <a:bodyPr/>
          <a:lstStyle>
            <a:lvl1pPr>
              <a:defRPr/>
            </a:lvl1pPr>
          </a:lstStyle>
          <a:p>
            <a:r>
              <a:rPr lang="de-DE"/>
              <a:t>Stuttgart</a:t>
            </a:r>
            <a:endParaRPr lang="de-DE" dirty="0"/>
          </a:p>
        </p:txBody>
      </p:sp>
      <p:sp>
        <p:nvSpPr>
          <p:cNvPr id="6" name="Foliennummernplatzhalter 5"/>
          <p:cNvSpPr>
            <a:spLocks noGrp="1"/>
          </p:cNvSpPr>
          <p:nvPr>
            <p:ph type="sldNum" sz="quarter" idx="12"/>
          </p:nvPr>
        </p:nvSpPr>
        <p:spPr/>
        <p:txBody>
          <a:bodyPr/>
          <a:lstStyle/>
          <a:p>
            <a:fld id="{EE64155C-3DA0-4466-ACE0-8761AC22CB23}" type="slidenum">
              <a:rPr lang="de-DE" smtClean="0"/>
              <a:t>‹Nr.›</a:t>
            </a:fld>
            <a:endParaRPr lang="de-DE" dirty="0"/>
          </a:p>
        </p:txBody>
      </p:sp>
      <p:sp>
        <p:nvSpPr>
          <p:cNvPr id="7" name="Untertitel 2"/>
          <p:cNvSpPr>
            <a:spLocks noGrp="1"/>
          </p:cNvSpPr>
          <p:nvPr>
            <p:ph type="subTitle" idx="1" hasCustomPrompt="1"/>
          </p:nvPr>
        </p:nvSpPr>
        <p:spPr>
          <a:xfrm>
            <a:off x="828690" y="4041131"/>
            <a:ext cx="4435069" cy="823015"/>
          </a:xfrm>
          <a:prstGeom prst="rect">
            <a:avLst/>
          </a:prstGeom>
        </p:spPr>
        <p:txBody>
          <a:bodyPr anchor="b">
            <a:normAutofit/>
          </a:bodyPr>
          <a:lstStyle>
            <a:lvl1pPr marL="0" indent="0" algn="l">
              <a:buNone/>
              <a:defRPr sz="1800" baseline="0">
                <a:solidFill>
                  <a:schemeClr val="tx1"/>
                </a:solidFill>
                <a:latin typeface="Times New Roman" charset="0"/>
                <a:ea typeface="Times New Roman" charset="0"/>
                <a:cs typeface="Times New Roman"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Optionale Untertitelzeilen, durch Klicken bearbeiten, Corbel 24-20 </a:t>
            </a:r>
            <a:r>
              <a:rPr lang="de-DE" dirty="0" err="1"/>
              <a:t>pt</a:t>
            </a:r>
            <a:r>
              <a:rPr lang="de-DE" dirty="0"/>
              <a:t>.</a:t>
            </a:r>
          </a:p>
        </p:txBody>
      </p:sp>
      <p:sp>
        <p:nvSpPr>
          <p:cNvPr id="8" name="Titel 7"/>
          <p:cNvSpPr>
            <a:spLocks noGrp="1"/>
          </p:cNvSpPr>
          <p:nvPr>
            <p:ph type="title" hasCustomPrompt="1"/>
          </p:nvPr>
        </p:nvSpPr>
        <p:spPr>
          <a:xfrm>
            <a:off x="828689" y="2994212"/>
            <a:ext cx="6473064" cy="1046918"/>
          </a:xfrm>
          <a:prstGeom prst="rect">
            <a:avLst/>
          </a:prstGeom>
        </p:spPr>
        <p:txBody>
          <a:bodyPr/>
          <a:lstStyle>
            <a:lvl1pPr>
              <a:defRPr sz="2400">
                <a:solidFill>
                  <a:srgbClr val="1966AF"/>
                </a:solidFill>
                <a:latin typeface="Times New Roman" charset="0"/>
                <a:ea typeface="Times New Roman" charset="0"/>
                <a:cs typeface="Times New Roman" charset="0"/>
              </a:defRPr>
            </a:lvl1pPr>
          </a:lstStyle>
          <a:p>
            <a:r>
              <a:rPr lang="de-DE" dirty="0"/>
              <a:t>Titelzeile(n), TNR., durch Klicken bearbeiten</a:t>
            </a:r>
          </a:p>
        </p:txBody>
      </p:sp>
    </p:spTree>
    <p:extLst>
      <p:ext uri="{BB962C8B-B14F-4D97-AF65-F5344CB8AC3E}">
        <p14:creationId xmlns:p14="http://schemas.microsoft.com/office/powerpoint/2010/main" val="31124637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409565" y="3525113"/>
            <a:ext cx="4077768" cy="252730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dirty="0"/>
          </a:p>
        </p:txBody>
      </p:sp>
      <p:sp>
        <p:nvSpPr>
          <p:cNvPr id="4" name="Textplatzhalter 3"/>
          <p:cNvSpPr>
            <a:spLocks noGrp="1"/>
          </p:cNvSpPr>
          <p:nvPr>
            <p:ph type="body" sz="half" idx="2"/>
          </p:nvPr>
        </p:nvSpPr>
        <p:spPr>
          <a:xfrm>
            <a:off x="640720" y="3523129"/>
            <a:ext cx="3778345" cy="2531270"/>
          </a:xfrm>
        </p:spPr>
        <p:txBody>
          <a:bodyPr>
            <a:normAutofit/>
          </a:bodyPr>
          <a:lstStyle>
            <a:lvl1pPr marL="0" indent="0" algn="just">
              <a:lnSpc>
                <a:spcPct val="100000"/>
              </a:lnSpc>
              <a:spcBef>
                <a:spcPts val="600"/>
              </a:spcBef>
              <a:spcAft>
                <a:spcPts val="600"/>
              </a:spcAft>
              <a:buNone/>
              <a:defRPr sz="2000">
                <a:latin typeface="Times New Roman" panose="02020603050405020304" pitchFamily="18" charset="0"/>
                <a:cs typeface="Times New Roman" panose="0202060305040502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Textmasterformat bearbeiten</a:t>
            </a:r>
          </a:p>
        </p:txBody>
      </p:sp>
      <p:sp>
        <p:nvSpPr>
          <p:cNvPr id="5" name="Datumsplatzhalter 4"/>
          <p:cNvSpPr>
            <a:spLocks noGrp="1"/>
          </p:cNvSpPr>
          <p:nvPr>
            <p:ph type="dt" sz="half" idx="10"/>
          </p:nvPr>
        </p:nvSpPr>
        <p:spPr/>
        <p:txBody>
          <a:bodyPr/>
          <a:lstStyle/>
          <a:p>
            <a:r>
              <a:rPr lang="de-DE"/>
              <a:t>19.09.2022</a:t>
            </a:r>
            <a:endParaRPr lang="de-DE" dirty="0"/>
          </a:p>
        </p:txBody>
      </p:sp>
      <p:sp>
        <p:nvSpPr>
          <p:cNvPr id="6" name="Fußzeilenplatzhalter 5"/>
          <p:cNvSpPr>
            <a:spLocks noGrp="1"/>
          </p:cNvSpPr>
          <p:nvPr>
            <p:ph type="ftr" sz="quarter" idx="11"/>
          </p:nvPr>
        </p:nvSpPr>
        <p:spPr/>
        <p:txBody>
          <a:bodyPr/>
          <a:lstStyle/>
          <a:p>
            <a:r>
              <a:rPr lang="de-DE" dirty="0"/>
              <a:t>Stuttgart</a:t>
            </a:r>
          </a:p>
        </p:txBody>
      </p:sp>
      <p:sp>
        <p:nvSpPr>
          <p:cNvPr id="7" name="Foliennummernplatzhalter 6"/>
          <p:cNvSpPr>
            <a:spLocks noGrp="1"/>
          </p:cNvSpPr>
          <p:nvPr>
            <p:ph type="sldNum" sz="quarter" idx="12"/>
          </p:nvPr>
        </p:nvSpPr>
        <p:spPr/>
        <p:txBody>
          <a:bodyPr/>
          <a:lstStyle/>
          <a:p>
            <a:fld id="{EE64155C-3DA0-4466-ACE0-8761AC22CB23}" type="slidenum">
              <a:rPr lang="de-DE" smtClean="0"/>
              <a:t>‹Nr.›</a:t>
            </a:fld>
            <a:endParaRPr lang="de-DE" dirty="0"/>
          </a:p>
        </p:txBody>
      </p:sp>
      <p:sp>
        <p:nvSpPr>
          <p:cNvPr id="10" name="Textplatzhalter 3"/>
          <p:cNvSpPr>
            <a:spLocks noGrp="1"/>
          </p:cNvSpPr>
          <p:nvPr>
            <p:ph type="body" sz="half" idx="13"/>
          </p:nvPr>
        </p:nvSpPr>
        <p:spPr>
          <a:xfrm>
            <a:off x="640721" y="1416424"/>
            <a:ext cx="7874629" cy="2102736"/>
          </a:xfrm>
        </p:spPr>
        <p:txBody>
          <a:bodyPr>
            <a:normAutofit/>
          </a:bodyPr>
          <a:lstStyle>
            <a:lvl1pPr marL="0" indent="0" algn="just">
              <a:lnSpc>
                <a:spcPct val="100000"/>
              </a:lnSpc>
              <a:spcBef>
                <a:spcPts val="600"/>
              </a:spcBef>
              <a:spcAft>
                <a:spcPts val="600"/>
              </a:spcAft>
              <a:buNone/>
              <a:defRPr lang="de-DE" sz="1900" kern="1200" spc="-1" dirty="0" smtClean="0">
                <a:solidFill>
                  <a:schemeClr val="tx1"/>
                </a:solidFill>
                <a:uFill>
                  <a:solidFill>
                    <a:srgbClr val="FFFFFF"/>
                  </a:solidFill>
                </a:uFill>
                <a:latin typeface="Times New Roman" charset="0"/>
                <a:ea typeface="Times New Roman" charset="0"/>
                <a:cs typeface="Times New Roman"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Textmasterformat bearbeiten</a:t>
            </a:r>
          </a:p>
        </p:txBody>
      </p:sp>
      <p:sp>
        <p:nvSpPr>
          <p:cNvPr id="9" name="Titel 1"/>
          <p:cNvSpPr>
            <a:spLocks noGrp="1"/>
          </p:cNvSpPr>
          <p:nvPr>
            <p:ph type="title"/>
          </p:nvPr>
        </p:nvSpPr>
        <p:spPr>
          <a:xfrm>
            <a:off x="640720" y="637160"/>
            <a:ext cx="7829550" cy="776288"/>
          </a:xfrm>
          <a:prstGeom prst="rect">
            <a:avLst/>
          </a:prstGeom>
        </p:spPr>
        <p:txBody>
          <a:bodyPr/>
          <a:lstStyle>
            <a:lvl1pPr>
              <a:defRPr sz="2400">
                <a:solidFill>
                  <a:schemeClr val="accent1">
                    <a:lumMod val="75000"/>
                  </a:schemeClr>
                </a:solidFill>
                <a:latin typeface="Times New Roman" panose="02020603050405020304" pitchFamily="18" charset="0"/>
                <a:cs typeface="Times New Roman" panose="02020603050405020304" pitchFamily="18" charset="0"/>
              </a:defRPr>
            </a:lvl1pPr>
          </a:lstStyle>
          <a:p>
            <a:r>
              <a:rPr lang="de-DE" dirty="0"/>
              <a:t>Titelmasterformat durch Klicken bearbeiten</a:t>
            </a:r>
          </a:p>
        </p:txBody>
      </p:sp>
    </p:spTree>
    <p:extLst>
      <p:ext uri="{BB962C8B-B14F-4D97-AF65-F5344CB8AC3E}">
        <p14:creationId xmlns:p14="http://schemas.microsoft.com/office/powerpoint/2010/main" val="2005393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514350" indent="-514350">
              <a:buClr>
                <a:schemeClr val="accent1">
                  <a:lumMod val="75000"/>
                </a:schemeClr>
              </a:buClr>
              <a:buFont typeface="+mj-lt"/>
              <a:buAutoNum type="arabicPeriod"/>
              <a:defRPr>
                <a:latin typeface="Times New Roman" panose="02020603050405020304" pitchFamily="18" charset="0"/>
                <a:cs typeface="Times New Roman" panose="02020603050405020304" pitchFamily="18" charset="0"/>
              </a:defRPr>
            </a:lvl1pPr>
            <a:lvl2pPr marL="914400" indent="-457200">
              <a:buClr>
                <a:schemeClr val="accent1">
                  <a:lumMod val="75000"/>
                </a:schemeClr>
              </a:buClr>
              <a:buFont typeface="+mj-lt"/>
              <a:buAutoNum type="arabicPeriod"/>
              <a:defRPr>
                <a:latin typeface="Times New Roman" panose="02020603050405020304" pitchFamily="18" charset="0"/>
                <a:cs typeface="Times New Roman" panose="02020603050405020304" pitchFamily="18" charset="0"/>
              </a:defRPr>
            </a:lvl2pPr>
            <a:lvl3pPr marL="1371600" indent="-457200">
              <a:buClr>
                <a:schemeClr val="accent1">
                  <a:lumMod val="75000"/>
                </a:schemeClr>
              </a:buClr>
              <a:buFont typeface="+mj-lt"/>
              <a:buAutoNum type="arabicPeriod"/>
              <a:defRPr>
                <a:latin typeface="Times New Roman" panose="02020603050405020304" pitchFamily="18" charset="0"/>
                <a:cs typeface="Times New Roman" panose="02020603050405020304" pitchFamily="18" charset="0"/>
              </a:defRPr>
            </a:lvl3pPr>
            <a:lvl4pPr marL="1714500" indent="-342900">
              <a:buClr>
                <a:schemeClr val="accent1">
                  <a:lumMod val="75000"/>
                </a:schemeClr>
              </a:buClr>
              <a:buFont typeface="+mj-lt"/>
              <a:buAutoNum type="arabicPeriod"/>
              <a:defRPr>
                <a:latin typeface="Times New Roman" panose="02020603050405020304" pitchFamily="18" charset="0"/>
                <a:cs typeface="Times New Roman" panose="02020603050405020304" pitchFamily="18" charset="0"/>
              </a:defRPr>
            </a:lvl4pPr>
            <a:lvl5pPr marL="2171700" indent="-342900">
              <a:buClr>
                <a:schemeClr val="accent1">
                  <a:lumMod val="75000"/>
                </a:schemeClr>
              </a:buClr>
              <a:buFont typeface="+mj-lt"/>
              <a:buAutoNum type="arabicPeriod"/>
              <a:defRPr>
                <a:latin typeface="Times New Roman" panose="02020603050405020304" pitchFamily="18" charset="0"/>
                <a:cs typeface="Times New Roman" panose="02020603050405020304" pitchFamily="18"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19.09.2022</a:t>
            </a:r>
            <a:endParaRPr lang="de-DE" dirty="0"/>
          </a:p>
        </p:txBody>
      </p:sp>
      <p:sp>
        <p:nvSpPr>
          <p:cNvPr id="5" name="Fußzeilenplatzhalter 4"/>
          <p:cNvSpPr>
            <a:spLocks noGrp="1"/>
          </p:cNvSpPr>
          <p:nvPr>
            <p:ph type="ftr" sz="quarter" idx="11"/>
          </p:nvPr>
        </p:nvSpPr>
        <p:spPr/>
        <p:txBody>
          <a:bodyPr/>
          <a:lstStyle/>
          <a:p>
            <a:r>
              <a:rPr lang="de-DE"/>
              <a:t>Stuttgart</a:t>
            </a:r>
            <a:endParaRPr lang="de-DE" dirty="0"/>
          </a:p>
        </p:txBody>
      </p:sp>
      <p:sp>
        <p:nvSpPr>
          <p:cNvPr id="6" name="Foliennummernplatzhalter 5"/>
          <p:cNvSpPr>
            <a:spLocks noGrp="1"/>
          </p:cNvSpPr>
          <p:nvPr>
            <p:ph type="sldNum" sz="quarter" idx="12"/>
          </p:nvPr>
        </p:nvSpPr>
        <p:spPr/>
        <p:txBody>
          <a:bodyPr/>
          <a:lstStyle/>
          <a:p>
            <a:fld id="{EE64155C-3DA0-4466-ACE0-8761AC22CB23}" type="slidenum">
              <a:rPr lang="de-DE" smtClean="0"/>
              <a:t>‹Nr.›</a:t>
            </a:fld>
            <a:endParaRPr lang="de-DE" dirty="0"/>
          </a:p>
        </p:txBody>
      </p:sp>
      <p:sp>
        <p:nvSpPr>
          <p:cNvPr id="8" name="Titel 1"/>
          <p:cNvSpPr>
            <a:spLocks noGrp="1"/>
          </p:cNvSpPr>
          <p:nvPr>
            <p:ph type="title"/>
          </p:nvPr>
        </p:nvSpPr>
        <p:spPr>
          <a:xfrm>
            <a:off x="628650" y="950259"/>
            <a:ext cx="7829550" cy="776288"/>
          </a:xfrm>
          <a:prstGeom prst="rect">
            <a:avLst/>
          </a:prstGeom>
        </p:spPr>
        <p:txBody>
          <a:bodyPr/>
          <a:lstStyle>
            <a:lvl1pPr>
              <a:defRPr sz="3200">
                <a:solidFill>
                  <a:schemeClr val="accent1">
                    <a:lumMod val="75000"/>
                  </a:schemeClr>
                </a:solidFill>
                <a:latin typeface="Times New Roman" panose="02020603050405020304" pitchFamily="18" charset="0"/>
                <a:cs typeface="Times New Roman" panose="02020603050405020304" pitchFamily="18" charset="0"/>
              </a:defRPr>
            </a:lvl1pPr>
          </a:lstStyle>
          <a:p>
            <a:r>
              <a:rPr lang="de-DE" dirty="0"/>
              <a:t>Titelmasterformat durch Klicken bearbeiten</a:t>
            </a:r>
          </a:p>
        </p:txBody>
      </p:sp>
    </p:spTree>
    <p:extLst>
      <p:ext uri="{BB962C8B-B14F-4D97-AF65-F5344CB8AC3E}">
        <p14:creationId xmlns:p14="http://schemas.microsoft.com/office/powerpoint/2010/main" val="116936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646327"/>
            <a:ext cx="7886700" cy="4351338"/>
          </a:xfrm>
        </p:spPr>
        <p:txBody>
          <a:bodyPr/>
          <a:lstStyle>
            <a:lvl1pPr marL="514350" indent="-514350">
              <a:buFont typeface="Arial" panose="020B0604020202020204" pitchFamily="34" charset="0"/>
              <a:buChar char="•"/>
              <a:defRPr>
                <a:latin typeface="Times New Roman" panose="02020603050405020304" pitchFamily="18" charset="0"/>
                <a:cs typeface="Times New Roman" panose="02020603050405020304" pitchFamily="18" charset="0"/>
              </a:defRPr>
            </a:lvl1pPr>
            <a:lvl2pPr marL="914400" indent="-457200">
              <a:buFont typeface="Arial" panose="020B0604020202020204" pitchFamily="34" charset="0"/>
              <a:buChar char="•"/>
              <a:defRPr>
                <a:latin typeface="Times New Roman" panose="02020603050405020304" pitchFamily="18" charset="0"/>
                <a:cs typeface="Times New Roman" panose="02020603050405020304" pitchFamily="18" charset="0"/>
              </a:defRPr>
            </a:lvl2pPr>
            <a:lvl3pPr marL="1371600" indent="-457200">
              <a:buFont typeface="Arial" panose="020B0604020202020204" pitchFamily="34" charset="0"/>
              <a:buChar char="•"/>
              <a:defRPr>
                <a:latin typeface="Times New Roman" panose="02020603050405020304" pitchFamily="18" charset="0"/>
                <a:cs typeface="Times New Roman" panose="02020603050405020304" pitchFamily="18" charset="0"/>
              </a:defRPr>
            </a:lvl3pPr>
            <a:lvl4pPr marL="1714500" indent="-342900">
              <a:buFont typeface="Arial" panose="020B0604020202020204" pitchFamily="34" charset="0"/>
              <a:buChar char="•"/>
              <a:defRPr>
                <a:latin typeface="Times New Roman" panose="02020603050405020304" pitchFamily="18" charset="0"/>
                <a:cs typeface="Times New Roman" panose="02020603050405020304" pitchFamily="18" charset="0"/>
              </a:defRPr>
            </a:lvl4pPr>
            <a:lvl5pPr marL="2171700" indent="-342900">
              <a:buFont typeface="Arial" panose="020B0604020202020204" pitchFamily="34" charset="0"/>
              <a:buChar char="•"/>
              <a:defRPr>
                <a:latin typeface="Times New Roman" panose="02020603050405020304" pitchFamily="18" charset="0"/>
                <a:cs typeface="Times New Roman" panose="02020603050405020304" pitchFamily="18"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r>
              <a:rPr lang="de-DE"/>
              <a:t>19.09.2022</a:t>
            </a:r>
            <a:endParaRPr lang="de-DE" dirty="0"/>
          </a:p>
        </p:txBody>
      </p:sp>
      <p:sp>
        <p:nvSpPr>
          <p:cNvPr id="5" name="Fußzeilenplatzhalter 4"/>
          <p:cNvSpPr>
            <a:spLocks noGrp="1"/>
          </p:cNvSpPr>
          <p:nvPr>
            <p:ph type="ftr" sz="quarter" idx="11"/>
          </p:nvPr>
        </p:nvSpPr>
        <p:spPr>
          <a:solidFill>
            <a:schemeClr val="bg1"/>
          </a:solidFill>
        </p:spPr>
        <p:txBody>
          <a:bodyPr/>
          <a:lstStyle>
            <a:lvl1pPr>
              <a:defRPr>
                <a:latin typeface="Times New Roman" panose="02020603050405020304" pitchFamily="18" charset="0"/>
                <a:cs typeface="Times New Roman" panose="02020603050405020304" pitchFamily="18" charset="0"/>
              </a:defRPr>
            </a:lvl1pPr>
          </a:lstStyle>
          <a:p>
            <a:r>
              <a:rPr lang="de-DE" dirty="0"/>
              <a:t>Stuttgart</a:t>
            </a:r>
          </a:p>
        </p:txBody>
      </p:sp>
      <p:sp>
        <p:nvSpPr>
          <p:cNvPr id="6" name="Foliennummernplatzhalter 5"/>
          <p:cNvSpPr>
            <a:spLocks noGrp="1"/>
          </p:cNvSpPr>
          <p:nvPr>
            <p:ph type="sldNum" sz="quarter" idx="12"/>
          </p:nvPr>
        </p:nvSpPr>
        <p:spPr/>
        <p:txBody>
          <a:bodyPr/>
          <a:lstStyle/>
          <a:p>
            <a:fld id="{EE64155C-3DA0-4466-ACE0-8761AC22CB23}" type="slidenum">
              <a:rPr lang="de-DE" smtClean="0"/>
              <a:t>‹Nr.›</a:t>
            </a:fld>
            <a:endParaRPr lang="de-DE" dirty="0"/>
          </a:p>
        </p:txBody>
      </p:sp>
      <p:sp>
        <p:nvSpPr>
          <p:cNvPr id="8" name="Titel 1"/>
          <p:cNvSpPr>
            <a:spLocks noGrp="1"/>
          </p:cNvSpPr>
          <p:nvPr>
            <p:ph type="title"/>
          </p:nvPr>
        </p:nvSpPr>
        <p:spPr>
          <a:xfrm>
            <a:off x="628650" y="824749"/>
            <a:ext cx="7829550" cy="776288"/>
          </a:xfrm>
          <a:prstGeom prst="rect">
            <a:avLst/>
          </a:prstGeom>
        </p:spPr>
        <p:txBody>
          <a:bodyPr/>
          <a:lstStyle>
            <a:lvl1pPr>
              <a:defRPr sz="3200">
                <a:solidFill>
                  <a:schemeClr val="accent1">
                    <a:lumMod val="75000"/>
                  </a:schemeClr>
                </a:solidFill>
                <a:latin typeface="Times New Roman" panose="02020603050405020304" pitchFamily="18" charset="0"/>
                <a:cs typeface="Times New Roman" panose="02020603050405020304" pitchFamily="18" charset="0"/>
              </a:defRPr>
            </a:lvl1pPr>
          </a:lstStyle>
          <a:p>
            <a:r>
              <a:rPr lang="de-DE" dirty="0"/>
              <a:t>Titelmasterformat durch Klicken bearbeiten</a:t>
            </a:r>
          </a:p>
        </p:txBody>
      </p:sp>
    </p:spTree>
    <p:extLst>
      <p:ext uri="{BB962C8B-B14F-4D97-AF65-F5344CB8AC3E}">
        <p14:creationId xmlns:p14="http://schemas.microsoft.com/office/powerpoint/2010/main" val="1614637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de-DE" dirty="0"/>
              <a:t>Formatvorlage des Untertitelmasters durch Klicken Erste Ebene</a:t>
            </a:r>
          </a:p>
          <a:p>
            <a:pPr lvl="1"/>
            <a:r>
              <a:rPr lang="de-DE" dirty="0"/>
              <a:t>Zweite Ebene</a:t>
            </a:r>
          </a:p>
          <a:p>
            <a:pPr lvl="2"/>
            <a:r>
              <a:rPr lang="de-DE" dirty="0"/>
              <a:t>Dritte Ebene</a:t>
            </a:r>
          </a:p>
          <a:p>
            <a:pPr lvl="3"/>
            <a:r>
              <a:rPr lang="de-DE" dirty="0"/>
              <a:t>Vierte Ebene</a:t>
            </a:r>
          </a:p>
          <a:p>
            <a:pPr lvl="4"/>
            <a:r>
              <a:rPr lang="de-DE" dirty="0"/>
              <a:t>Fünfte Ebene</a:t>
            </a:r>
          </a:p>
          <a:p>
            <a:r>
              <a:rPr lang="de-DE" dirty="0"/>
              <a:t>bearbeiten</a:t>
            </a:r>
            <a:endParaRPr lang="en-US" dirty="0"/>
          </a:p>
        </p:txBody>
      </p:sp>
      <p:sp>
        <p:nvSpPr>
          <p:cNvPr id="4" name="Date Placeholder 3"/>
          <p:cNvSpPr>
            <a:spLocks noGrp="1"/>
          </p:cNvSpPr>
          <p:nvPr>
            <p:ph type="dt" sz="half" idx="10"/>
          </p:nvPr>
        </p:nvSpPr>
        <p:spPr/>
        <p:txBody>
          <a:bodyPr/>
          <a:lstStyle/>
          <a:p>
            <a:r>
              <a:rPr lang="de-DE"/>
              <a:t>19.09.2022</a:t>
            </a:r>
            <a:endParaRPr lang="de-DE" dirty="0"/>
          </a:p>
        </p:txBody>
      </p:sp>
      <p:sp>
        <p:nvSpPr>
          <p:cNvPr id="5" name="Footer Placeholder 4"/>
          <p:cNvSpPr>
            <a:spLocks noGrp="1"/>
          </p:cNvSpPr>
          <p:nvPr>
            <p:ph type="ftr" sz="quarter" idx="11"/>
          </p:nvPr>
        </p:nvSpPr>
        <p:spPr/>
        <p:txBody>
          <a:bodyPr/>
          <a:lstStyle/>
          <a:p>
            <a:r>
              <a:rPr lang="de-DE"/>
              <a:t>Stuttgart</a:t>
            </a:r>
            <a:endParaRPr lang="de-DE" dirty="0"/>
          </a:p>
        </p:txBody>
      </p:sp>
      <p:sp>
        <p:nvSpPr>
          <p:cNvPr id="6" name="Slide Number Placeholder 5"/>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67526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BH_Inhaltsfolie Vollformat 1/1">
    <p:spTree>
      <p:nvGrpSpPr>
        <p:cNvPr id="1" name=""/>
        <p:cNvGrpSpPr/>
        <p:nvPr/>
      </p:nvGrpSpPr>
      <p:grpSpPr>
        <a:xfrm>
          <a:off x="0" y="0"/>
          <a:ext cx="0" cy="0"/>
          <a:chOff x="0" y="0"/>
          <a:chExt cx="0" cy="0"/>
        </a:xfrm>
      </p:grpSpPr>
      <p:sp>
        <p:nvSpPr>
          <p:cNvPr id="4" name="Inhaltsplatzhalter 3"/>
          <p:cNvSpPr>
            <a:spLocks noGrp="1"/>
          </p:cNvSpPr>
          <p:nvPr>
            <p:ph sz="quarter" idx="10"/>
          </p:nvPr>
        </p:nvSpPr>
        <p:spPr>
          <a:xfrm>
            <a:off x="576262" y="1709738"/>
            <a:ext cx="7992000" cy="4449600"/>
          </a:xfrm>
        </p:spPr>
        <p:txBody>
          <a:bodyPr>
            <a:noAutofit/>
          </a:bodyPr>
          <a:lstStyle>
            <a:lvl1pPr>
              <a:buClr>
                <a:srgbClr val="1966AF"/>
              </a:buClr>
              <a:defRPr>
                <a:latin typeface="CorpoS" pitchFamily="2" charset="0"/>
              </a:defRPr>
            </a:lvl1pPr>
            <a:lvl2pPr>
              <a:buClr>
                <a:srgbClr val="1966AF"/>
              </a:buClr>
              <a:defRPr>
                <a:latin typeface="CorpoS" pitchFamily="2" charset="0"/>
              </a:defRPr>
            </a:lvl2pPr>
            <a:lvl3pPr>
              <a:buClr>
                <a:srgbClr val="1966AF"/>
              </a:buClr>
              <a:defRPr>
                <a:latin typeface="CorpoS" pitchFamily="2" charset="0"/>
              </a:defRPr>
            </a:lvl3pPr>
            <a:lvl4pPr>
              <a:buClr>
                <a:srgbClr val="1966AF"/>
              </a:buClr>
              <a:defRPr/>
            </a:lvl4pPr>
            <a:lvl5pPr>
              <a:buClr>
                <a:srgbClr val="1966AF"/>
              </a:buCl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 2"/>
          <p:cNvSpPr>
            <a:spLocks noGrp="1"/>
          </p:cNvSpPr>
          <p:nvPr>
            <p:ph type="title"/>
          </p:nvPr>
        </p:nvSpPr>
        <p:spPr/>
        <p:txBody>
          <a:bodyPr/>
          <a:lstStyle>
            <a:lvl1pPr>
              <a:defRPr>
                <a:latin typeface="CorpoS" pitchFamily="2" charset="0"/>
              </a:defRPr>
            </a:lvl1pPr>
          </a:lstStyle>
          <a:p>
            <a:r>
              <a:rPr lang="de-DE" dirty="0"/>
              <a:t>Titelmasterformat durch Klicken bearbeiten</a:t>
            </a:r>
          </a:p>
        </p:txBody>
      </p:sp>
    </p:spTree>
    <p:extLst>
      <p:ext uri="{BB962C8B-B14F-4D97-AF65-F5344CB8AC3E}">
        <p14:creationId xmlns:p14="http://schemas.microsoft.com/office/powerpoint/2010/main" val="527024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r>
              <a:rPr lang="de-DE"/>
              <a:t>19.09.2022</a:t>
            </a:r>
            <a:endParaRPr lang="de-DE" dirty="0"/>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de-DE" dirty="0"/>
              <a:t>Stuttgart</a:t>
            </a:r>
          </a:p>
        </p:txBody>
      </p:sp>
      <p:sp>
        <p:nvSpPr>
          <p:cNvPr id="6" name="Slide Number Placeholder 5"/>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3677889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t>19.09.2022</a:t>
            </a:r>
            <a:endParaRPr lang="de-DE" dirty="0"/>
          </a:p>
        </p:txBody>
      </p:sp>
      <p:sp>
        <p:nvSpPr>
          <p:cNvPr id="5" name="Footer Placeholder 4"/>
          <p:cNvSpPr>
            <a:spLocks noGrp="1"/>
          </p:cNvSpPr>
          <p:nvPr>
            <p:ph type="ftr" sz="quarter" idx="11"/>
          </p:nvPr>
        </p:nvSpPr>
        <p:spPr/>
        <p:txBody>
          <a:bodyPr/>
          <a:lstStyle/>
          <a:p>
            <a:r>
              <a:rPr lang="de-DE"/>
              <a:t>Stuttgart</a:t>
            </a:r>
            <a:endParaRPr lang="de-DE" dirty="0"/>
          </a:p>
        </p:txBody>
      </p:sp>
      <p:sp>
        <p:nvSpPr>
          <p:cNvPr id="6" name="Slide Number Placeholder 5"/>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2322163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19.09.2022</a:t>
            </a:r>
            <a:endParaRPr lang="de-DE" dirty="0"/>
          </a:p>
        </p:txBody>
      </p:sp>
      <p:sp>
        <p:nvSpPr>
          <p:cNvPr id="6" name="Footer Placeholder 5"/>
          <p:cNvSpPr>
            <a:spLocks noGrp="1"/>
          </p:cNvSpPr>
          <p:nvPr>
            <p:ph type="ftr" sz="quarter" idx="11"/>
          </p:nvPr>
        </p:nvSpPr>
        <p:spPr/>
        <p:txBody>
          <a:bodyPr/>
          <a:lstStyle/>
          <a:p>
            <a:r>
              <a:rPr lang="de-DE"/>
              <a:t>Stuttgart</a:t>
            </a:r>
            <a:endParaRPr lang="de-DE" dirty="0"/>
          </a:p>
        </p:txBody>
      </p:sp>
      <p:sp>
        <p:nvSpPr>
          <p:cNvPr id="7" name="Slide Number Placeholder 6"/>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2907324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19.09.2022</a:t>
            </a:r>
            <a:endParaRPr lang="de-DE" dirty="0"/>
          </a:p>
        </p:txBody>
      </p:sp>
      <p:sp>
        <p:nvSpPr>
          <p:cNvPr id="8" name="Footer Placeholder 7"/>
          <p:cNvSpPr>
            <a:spLocks noGrp="1"/>
          </p:cNvSpPr>
          <p:nvPr>
            <p:ph type="ftr" sz="quarter" idx="11"/>
          </p:nvPr>
        </p:nvSpPr>
        <p:spPr/>
        <p:txBody>
          <a:bodyPr/>
          <a:lstStyle/>
          <a:p>
            <a:r>
              <a:rPr lang="de-DE"/>
              <a:t>Stuttgart</a:t>
            </a:r>
            <a:endParaRPr lang="de-DE" dirty="0"/>
          </a:p>
        </p:txBody>
      </p:sp>
      <p:sp>
        <p:nvSpPr>
          <p:cNvPr id="9" name="Slide Number Placeholder 8"/>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1138412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r>
              <a:rPr lang="de-DE"/>
              <a:t>19.09.2022</a:t>
            </a:r>
            <a:endParaRPr lang="de-DE" dirty="0"/>
          </a:p>
        </p:txBody>
      </p:sp>
      <p:sp>
        <p:nvSpPr>
          <p:cNvPr id="4" name="Footer Placeholder 3"/>
          <p:cNvSpPr>
            <a:spLocks noGrp="1"/>
          </p:cNvSpPr>
          <p:nvPr>
            <p:ph type="ftr" sz="quarter" idx="11"/>
          </p:nvPr>
        </p:nvSpPr>
        <p:spPr/>
        <p:txBody>
          <a:bodyPr/>
          <a:lstStyle/>
          <a:p>
            <a:r>
              <a:rPr lang="de-DE"/>
              <a:t>Stuttgart</a:t>
            </a:r>
            <a:endParaRPr lang="de-DE" dirty="0"/>
          </a:p>
        </p:txBody>
      </p:sp>
      <p:sp>
        <p:nvSpPr>
          <p:cNvPr id="5" name="Slide Number Placeholder 4"/>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1786223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r>
              <a:rPr lang="de-DE"/>
              <a:t>19.09.2022</a:t>
            </a:r>
            <a:endParaRPr lang="de-DE" dirty="0"/>
          </a:p>
        </p:txBody>
      </p:sp>
      <p:sp>
        <p:nvSpPr>
          <p:cNvPr id="3" name="Footer Placeholder 2"/>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de-DE" dirty="0"/>
              <a:t>Stuttgart</a:t>
            </a:r>
          </a:p>
        </p:txBody>
      </p:sp>
      <p:sp>
        <p:nvSpPr>
          <p:cNvPr id="4" name="Slide Number Placeholder 3"/>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3552192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r>
              <a:rPr lang="de-DE"/>
              <a:t>19.09.2022</a:t>
            </a:r>
            <a:endParaRPr lang="de-DE" dirty="0"/>
          </a:p>
        </p:txBody>
      </p:sp>
      <p:sp>
        <p:nvSpPr>
          <p:cNvPr id="6" name="Footer Placeholder 5"/>
          <p:cNvSpPr>
            <a:spLocks noGrp="1"/>
          </p:cNvSpPr>
          <p:nvPr>
            <p:ph type="ftr" sz="quarter" idx="11"/>
          </p:nvPr>
        </p:nvSpPr>
        <p:spPr/>
        <p:txBody>
          <a:bodyPr/>
          <a:lstStyle/>
          <a:p>
            <a:r>
              <a:rPr lang="de-DE"/>
              <a:t>Stuttgart</a:t>
            </a:r>
            <a:endParaRPr lang="de-DE" dirty="0"/>
          </a:p>
        </p:txBody>
      </p:sp>
      <p:sp>
        <p:nvSpPr>
          <p:cNvPr id="7" name="Slide Number Placeholder 6"/>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1383445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r>
              <a:rPr lang="de-DE"/>
              <a:t>19.09.2022</a:t>
            </a:r>
            <a:endParaRPr lang="de-DE" dirty="0"/>
          </a:p>
        </p:txBody>
      </p:sp>
      <p:sp>
        <p:nvSpPr>
          <p:cNvPr id="6" name="Footer Placeholder 5"/>
          <p:cNvSpPr>
            <a:spLocks noGrp="1"/>
          </p:cNvSpPr>
          <p:nvPr>
            <p:ph type="ftr" sz="quarter" idx="11"/>
          </p:nvPr>
        </p:nvSpPr>
        <p:spPr/>
        <p:txBody>
          <a:bodyPr/>
          <a:lstStyle/>
          <a:p>
            <a:r>
              <a:rPr lang="de-DE"/>
              <a:t>Stuttgart</a:t>
            </a:r>
            <a:endParaRPr lang="de-DE" dirty="0"/>
          </a:p>
        </p:txBody>
      </p:sp>
      <p:sp>
        <p:nvSpPr>
          <p:cNvPr id="7" name="Slide Number Placeholder 6"/>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3627267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19.09.2022</a:t>
            </a:r>
            <a:endParaRPr lang="de-DE" dirty="0"/>
          </a:p>
        </p:txBody>
      </p:sp>
      <p:sp>
        <p:nvSpPr>
          <p:cNvPr id="5" name="Footer Placeholder 4"/>
          <p:cNvSpPr>
            <a:spLocks noGrp="1"/>
          </p:cNvSpPr>
          <p:nvPr>
            <p:ph type="ftr" sz="quarter" idx="11"/>
          </p:nvPr>
        </p:nvSpPr>
        <p:spPr/>
        <p:txBody>
          <a:bodyPr/>
          <a:lstStyle/>
          <a:p>
            <a:r>
              <a:rPr lang="de-DE"/>
              <a:t>Stuttgart</a:t>
            </a:r>
            <a:endParaRPr lang="de-DE" dirty="0"/>
          </a:p>
        </p:txBody>
      </p:sp>
      <p:sp>
        <p:nvSpPr>
          <p:cNvPr id="6" name="Slide Number Placeholder 5"/>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360899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19.09.2022</a:t>
            </a:r>
            <a:endParaRPr lang="de-DE" dirty="0"/>
          </a:p>
        </p:txBody>
      </p:sp>
      <p:sp>
        <p:nvSpPr>
          <p:cNvPr id="5" name="Footer Placeholder 4"/>
          <p:cNvSpPr>
            <a:spLocks noGrp="1"/>
          </p:cNvSpPr>
          <p:nvPr>
            <p:ph type="ftr" sz="quarter" idx="11"/>
          </p:nvPr>
        </p:nvSpPr>
        <p:spPr/>
        <p:txBody>
          <a:bodyPr/>
          <a:lstStyle/>
          <a:p>
            <a:r>
              <a:rPr lang="de-DE"/>
              <a:t>Stuttgart</a:t>
            </a:r>
            <a:endParaRPr lang="de-DE" dirty="0"/>
          </a:p>
        </p:txBody>
      </p:sp>
      <p:sp>
        <p:nvSpPr>
          <p:cNvPr id="6" name="Slide Number Placeholder 5"/>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103571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BH_Inhaltsfolie Halbformat 2x1/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Inhaltsfolie, Überschrift, Cambria 24 </a:t>
            </a:r>
            <a:r>
              <a:rPr lang="de-DE" dirty="0" err="1"/>
              <a:t>pt</a:t>
            </a:r>
            <a:r>
              <a:rPr lang="de-DE" dirty="0"/>
              <a:t>.</a:t>
            </a:r>
          </a:p>
        </p:txBody>
      </p:sp>
      <p:sp>
        <p:nvSpPr>
          <p:cNvPr id="7" name="Inhaltsplatzhalter 3"/>
          <p:cNvSpPr>
            <a:spLocks noGrp="1"/>
          </p:cNvSpPr>
          <p:nvPr>
            <p:ph sz="quarter" idx="10"/>
          </p:nvPr>
        </p:nvSpPr>
        <p:spPr>
          <a:xfrm>
            <a:off x="576262" y="1719617"/>
            <a:ext cx="3843338" cy="4449600"/>
          </a:xfrm>
        </p:spPr>
        <p:txBody>
          <a:bodyPr>
            <a:noAutofit/>
          </a:bodyPr>
          <a:lstStyle>
            <a:lvl1pPr>
              <a:buClr>
                <a:srgbClr val="1966AF"/>
              </a:buClr>
              <a:defRPr/>
            </a:lvl1pPr>
            <a:lvl2pPr>
              <a:buClr>
                <a:srgbClr val="1966AF"/>
              </a:buClr>
              <a:defRPr/>
            </a:lvl2pPr>
            <a:lvl3pPr>
              <a:buClr>
                <a:srgbClr val="1966AF"/>
              </a:buClr>
              <a:defRPr/>
            </a:lvl3pPr>
            <a:lvl4pPr>
              <a:buClr>
                <a:srgbClr val="1966AF"/>
              </a:buClr>
              <a:defRPr/>
            </a:lvl4pPr>
            <a:lvl5pPr>
              <a:buClr>
                <a:srgbClr val="1966AF"/>
              </a:buCl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Inhaltsplatzhalter 3"/>
          <p:cNvSpPr>
            <a:spLocks noGrp="1"/>
          </p:cNvSpPr>
          <p:nvPr>
            <p:ph sz="quarter" idx="11"/>
          </p:nvPr>
        </p:nvSpPr>
        <p:spPr>
          <a:xfrm>
            <a:off x="4729162" y="1719617"/>
            <a:ext cx="3843338" cy="4449600"/>
          </a:xfrm>
        </p:spPr>
        <p:txBody>
          <a:bodyPr>
            <a:noAutofit/>
          </a:bodyPr>
          <a:lstStyle>
            <a:lvl1pPr>
              <a:buClr>
                <a:srgbClr val="1966AF"/>
              </a:buClr>
              <a:defRPr/>
            </a:lvl1pPr>
            <a:lvl2pPr>
              <a:buClr>
                <a:srgbClr val="1966AF"/>
              </a:buClr>
              <a:defRPr/>
            </a:lvl2pPr>
            <a:lvl3pPr>
              <a:buClr>
                <a:srgbClr val="1966AF"/>
              </a:buClr>
              <a:defRPr/>
            </a:lvl3pPr>
            <a:lvl4pPr>
              <a:buClr>
                <a:srgbClr val="1966AF"/>
              </a:buClr>
              <a:defRPr/>
            </a:lvl4pPr>
            <a:lvl5pPr>
              <a:buClr>
                <a:srgbClr val="1966AF"/>
              </a:buCl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556737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D71A6-399A-DA49-BAF5-03EC4F59C7E1}"/>
              </a:ext>
            </a:extLst>
          </p:cNvPr>
          <p:cNvSpPr>
            <a:spLocks noGrp="1"/>
          </p:cNvSpPr>
          <p:nvPr>
            <p:ph type="title"/>
          </p:nvPr>
        </p:nvSpPr>
        <p:spPr/>
        <p:txBody>
          <a:bodyPr/>
          <a:lstStyle/>
          <a:p>
            <a:r>
              <a:rPr lang="de-DE"/>
              <a:t>Mastertitelformat bearbeiten</a:t>
            </a:r>
          </a:p>
        </p:txBody>
      </p:sp>
      <p:sp>
        <p:nvSpPr>
          <p:cNvPr id="6" name="Datumsplatzhalter 5">
            <a:extLst>
              <a:ext uri="{FF2B5EF4-FFF2-40B4-BE49-F238E27FC236}">
                <a16:creationId xmlns:a16="http://schemas.microsoft.com/office/drawing/2014/main" id="{8825ABF7-315E-B544-B6B1-0C992D37998A}"/>
              </a:ext>
            </a:extLst>
          </p:cNvPr>
          <p:cNvSpPr>
            <a:spLocks noGrp="1"/>
          </p:cNvSpPr>
          <p:nvPr>
            <p:ph type="dt" sz="half" idx="10"/>
          </p:nvPr>
        </p:nvSpPr>
        <p:spPr/>
        <p:txBody>
          <a:bodyPr/>
          <a:lstStyle/>
          <a:p>
            <a:r>
              <a:rPr lang="de-DE"/>
              <a:t>19.09.2022</a:t>
            </a:r>
            <a:endParaRPr lang="de-DE" dirty="0"/>
          </a:p>
        </p:txBody>
      </p:sp>
      <p:sp>
        <p:nvSpPr>
          <p:cNvPr id="7" name="Fußzeilenplatzhalter 6">
            <a:extLst>
              <a:ext uri="{FF2B5EF4-FFF2-40B4-BE49-F238E27FC236}">
                <a16:creationId xmlns:a16="http://schemas.microsoft.com/office/drawing/2014/main" id="{090CD802-E5B0-E545-9259-2674C1FBCE8C}"/>
              </a:ext>
            </a:extLst>
          </p:cNvPr>
          <p:cNvSpPr>
            <a:spLocks noGrp="1"/>
          </p:cNvSpPr>
          <p:nvPr>
            <p:ph type="ftr" sz="quarter" idx="11"/>
          </p:nvPr>
        </p:nvSpPr>
        <p:spPr/>
        <p:txBody>
          <a:bodyPr/>
          <a:lstStyle/>
          <a:p>
            <a:r>
              <a:rPr lang="de-DE"/>
              <a:t>Stuttgart</a:t>
            </a:r>
            <a:endParaRPr lang="de-DE" dirty="0"/>
          </a:p>
        </p:txBody>
      </p:sp>
      <p:sp>
        <p:nvSpPr>
          <p:cNvPr id="8" name="Foliennummernplatzhalter 7">
            <a:extLst>
              <a:ext uri="{FF2B5EF4-FFF2-40B4-BE49-F238E27FC236}">
                <a16:creationId xmlns:a16="http://schemas.microsoft.com/office/drawing/2014/main" id="{BD6C21B1-F944-8548-B6B1-E6B727D5636D}"/>
              </a:ext>
            </a:extLst>
          </p:cNvPr>
          <p:cNvSpPr>
            <a:spLocks noGrp="1"/>
          </p:cNvSpPr>
          <p:nvPr>
            <p:ph type="sldNum" sz="quarter" idx="12"/>
          </p:nvPr>
        </p:nvSpPr>
        <p:spPr/>
        <p:txBody>
          <a:bodyPr/>
          <a:lstStyle/>
          <a:p>
            <a:fld id="{EE64155C-3DA0-4466-ACE0-8761AC22CB23}" type="slidenum">
              <a:rPr lang="de-DE" smtClean="0"/>
              <a:t>‹Nr.›</a:t>
            </a:fld>
            <a:endParaRPr lang="de-DE" dirty="0"/>
          </a:p>
        </p:txBody>
      </p:sp>
    </p:spTree>
    <p:extLst>
      <p:ext uri="{BB962C8B-B14F-4D97-AF65-F5344CB8AC3E}">
        <p14:creationId xmlns:p14="http://schemas.microsoft.com/office/powerpoint/2010/main" val="5466790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BBH_Schluss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5" name="Gruppieren 4"/>
          <p:cNvGrpSpPr/>
          <p:nvPr userDrawn="1"/>
        </p:nvGrpSpPr>
        <p:grpSpPr>
          <a:xfrm>
            <a:off x="395288" y="253739"/>
            <a:ext cx="8351837" cy="6088919"/>
            <a:chOff x="395288" y="319997"/>
            <a:chExt cx="8351837" cy="6022898"/>
          </a:xfrm>
          <a:noFill/>
        </p:grpSpPr>
        <p:sp>
          <p:nvSpPr>
            <p:cNvPr id="3" name="Rechteck 2"/>
            <p:cNvSpPr/>
            <p:nvPr userDrawn="1"/>
          </p:nvSpPr>
          <p:spPr bwMode="auto">
            <a:xfrm>
              <a:off x="395288" y="319997"/>
              <a:ext cx="8351837" cy="5632069"/>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Gleichschenkliges Dreieck 3"/>
            <p:cNvSpPr/>
            <p:nvPr userDrawn="1"/>
          </p:nvSpPr>
          <p:spPr bwMode="auto">
            <a:xfrm rot="10800000">
              <a:off x="7374464" y="5809495"/>
              <a:ext cx="541866" cy="533400"/>
            </a:xfrm>
            <a:prstGeom prst="triangl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7" name="Textfeld 6"/>
          <p:cNvSpPr txBox="1"/>
          <p:nvPr userDrawn="1"/>
        </p:nvSpPr>
        <p:spPr>
          <a:xfrm>
            <a:off x="575999" y="2754567"/>
            <a:ext cx="7992001" cy="1012567"/>
          </a:xfrm>
          <a:prstGeom prst="rect">
            <a:avLst/>
          </a:prstGeom>
          <a:noFill/>
        </p:spPr>
        <p:txBody>
          <a:bodyPr wrap="square" rtlCol="0">
            <a:noAutofit/>
          </a:bodyPr>
          <a:lstStyle/>
          <a:p>
            <a:pPr algn="ctr"/>
            <a:r>
              <a:rPr lang="de-DE" sz="2800" b="0" i="0" dirty="0">
                <a:solidFill>
                  <a:srgbClr val="1966AF"/>
                </a:solidFill>
                <a:latin typeface="Times New Roman" panose="02020603050405020304" pitchFamily="18" charset="0"/>
                <a:ea typeface="Cormorant" charset="0"/>
                <a:cs typeface="Times New Roman" panose="02020603050405020304" pitchFamily="18" charset="0"/>
              </a:rPr>
              <a:t>Vielen Dank</a:t>
            </a:r>
            <a:br>
              <a:rPr lang="de-DE" sz="2800" b="0" i="0" dirty="0">
                <a:solidFill>
                  <a:srgbClr val="1966AF"/>
                </a:solidFill>
                <a:latin typeface="Times New Roman" panose="02020603050405020304" pitchFamily="18" charset="0"/>
                <a:ea typeface="Cormorant" charset="0"/>
                <a:cs typeface="Times New Roman" panose="02020603050405020304" pitchFamily="18" charset="0"/>
              </a:rPr>
            </a:br>
            <a:r>
              <a:rPr lang="de-DE" sz="2800" b="0" i="0" dirty="0">
                <a:solidFill>
                  <a:srgbClr val="1966AF"/>
                </a:solidFill>
                <a:latin typeface="Times New Roman" panose="02020603050405020304" pitchFamily="18" charset="0"/>
                <a:ea typeface="Cormorant" charset="0"/>
                <a:cs typeface="Times New Roman" panose="02020603050405020304" pitchFamily="18" charset="0"/>
              </a:rPr>
              <a:t>für Ihre Aufmerksamkeit.</a:t>
            </a:r>
          </a:p>
        </p:txBody>
      </p:sp>
      <p:sp>
        <p:nvSpPr>
          <p:cNvPr id="18" name="Textplatzhalter 17"/>
          <p:cNvSpPr>
            <a:spLocks noGrp="1"/>
          </p:cNvSpPr>
          <p:nvPr>
            <p:ph type="body" sz="quarter" idx="11" hasCustomPrompt="1"/>
          </p:nvPr>
        </p:nvSpPr>
        <p:spPr>
          <a:xfrm>
            <a:off x="587375" y="5138762"/>
            <a:ext cx="7978775" cy="1022326"/>
          </a:xfrm>
        </p:spPr>
        <p:txBody>
          <a:bodyPr lIns="72000" tIns="72000" rIns="72000" bIns="72000"/>
          <a:lstStyle>
            <a:lvl1pPr marL="0" marR="0" indent="0" algn="l" defTabSz="914400" rtl="0" eaLnBrk="1" fontAlgn="auto" latinLnBrk="0" hangingPunct="1">
              <a:lnSpc>
                <a:spcPct val="100000"/>
              </a:lnSpc>
              <a:spcBef>
                <a:spcPts val="0"/>
              </a:spcBef>
              <a:spcAft>
                <a:spcPts val="0"/>
              </a:spcAft>
              <a:buClrTx/>
              <a:buSzTx/>
              <a:buFontTx/>
              <a:buNone/>
              <a:tabLst/>
              <a:defRPr kumimoji="0" lang="de-DE" sz="1400" b="0" i="0" u="none" strike="noStrike" kern="1200" cap="none" spc="0" normalizeH="0" baseline="0" noProof="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dirty="0"/>
              <a:t>Autor Vorname Nachname, Standort</a:t>
            </a:r>
          </a:p>
          <a:p>
            <a:pPr marL="0" marR="0" lvl="0" indent="0" algn="r" defTabSz="914400" rtl="0" eaLnBrk="1" fontAlgn="auto" latinLnBrk="0" hangingPunct="1">
              <a:lnSpc>
                <a:spcPct val="100000"/>
              </a:lnSpc>
              <a:spcBef>
                <a:spcPts val="0"/>
              </a:spcBef>
              <a:spcAft>
                <a:spcPts val="0"/>
              </a:spcAft>
              <a:buClrTx/>
              <a:buSzTx/>
              <a:buFontTx/>
              <a:buNone/>
              <a:tabLst/>
              <a:defRPr/>
            </a:pPr>
            <a:r>
              <a:rPr lang="de-DE" dirty="0"/>
              <a:t>Tel +49 (0)XYZ</a:t>
            </a:r>
          </a:p>
        </p:txBody>
      </p:sp>
    </p:spTree>
    <p:extLst>
      <p:ext uri="{BB962C8B-B14F-4D97-AF65-F5344CB8AC3E}">
        <p14:creationId xmlns:p14="http://schemas.microsoft.com/office/powerpoint/2010/main" val="15656382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BBH_Titelfolie_nur Text">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576000" y="4014234"/>
            <a:ext cx="5913425" cy="823015"/>
          </a:xfrm>
          <a:prstGeom prst="rect">
            <a:avLst/>
          </a:prstGeom>
        </p:spPr>
        <p:txBody>
          <a:bodyPr anchor="b"/>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Optionale Untertitelzeilen, durch Klicken bearbeiten, Corbel 24-20 </a:t>
            </a:r>
            <a:r>
              <a:rPr lang="de-DE" dirty="0" err="1"/>
              <a:t>pt</a:t>
            </a:r>
            <a:r>
              <a:rPr lang="de-DE" dirty="0"/>
              <a:t>.</a:t>
            </a:r>
          </a:p>
        </p:txBody>
      </p:sp>
      <p:sp>
        <p:nvSpPr>
          <p:cNvPr id="8" name="Titel 7"/>
          <p:cNvSpPr>
            <a:spLocks noGrp="1"/>
          </p:cNvSpPr>
          <p:nvPr>
            <p:ph type="title" hasCustomPrompt="1"/>
          </p:nvPr>
        </p:nvSpPr>
        <p:spPr>
          <a:xfrm>
            <a:off x="576000" y="2982138"/>
            <a:ext cx="7992000" cy="954792"/>
          </a:xfrm>
        </p:spPr>
        <p:txBody>
          <a:bodyPr/>
          <a:lstStyle>
            <a:lvl1pPr>
              <a:defRPr>
                <a:solidFill>
                  <a:srgbClr val="1966AF"/>
                </a:solidFill>
              </a:defRPr>
            </a:lvl1pPr>
          </a:lstStyle>
          <a:p>
            <a:r>
              <a:rPr lang="de-DE" dirty="0"/>
              <a:t>Titelzeile(n), Cambria 28 </a:t>
            </a:r>
            <a:r>
              <a:rPr lang="de-DE" dirty="0" err="1"/>
              <a:t>pt</a:t>
            </a:r>
            <a:r>
              <a:rPr lang="de-DE" dirty="0"/>
              <a:t>., durch Klicken bearbeiten</a:t>
            </a:r>
          </a:p>
        </p:txBody>
      </p:sp>
    </p:spTree>
    <p:extLst>
      <p:ext uri="{BB962C8B-B14F-4D97-AF65-F5344CB8AC3E}">
        <p14:creationId xmlns:p14="http://schemas.microsoft.com/office/powerpoint/2010/main" val="93287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BBH_Schluss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5" name="Gruppieren 4"/>
          <p:cNvGrpSpPr/>
          <p:nvPr userDrawn="1"/>
        </p:nvGrpSpPr>
        <p:grpSpPr>
          <a:xfrm>
            <a:off x="395288" y="253739"/>
            <a:ext cx="8351837" cy="6088919"/>
            <a:chOff x="395288" y="319997"/>
            <a:chExt cx="8351837" cy="6022898"/>
          </a:xfrm>
          <a:noFill/>
        </p:grpSpPr>
        <p:sp>
          <p:nvSpPr>
            <p:cNvPr id="3" name="Rechteck 2"/>
            <p:cNvSpPr/>
            <p:nvPr userDrawn="1"/>
          </p:nvSpPr>
          <p:spPr bwMode="auto">
            <a:xfrm>
              <a:off x="395288" y="319997"/>
              <a:ext cx="8351837" cy="5632069"/>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Gleichschenkliges Dreieck 3"/>
            <p:cNvSpPr/>
            <p:nvPr userDrawn="1"/>
          </p:nvSpPr>
          <p:spPr bwMode="auto">
            <a:xfrm rot="10800000">
              <a:off x="7374464" y="5809495"/>
              <a:ext cx="541866" cy="533400"/>
            </a:xfrm>
            <a:prstGeom prst="triangl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7" name="Textfeld 6"/>
          <p:cNvSpPr txBox="1"/>
          <p:nvPr userDrawn="1"/>
        </p:nvSpPr>
        <p:spPr>
          <a:xfrm>
            <a:off x="575999" y="2754567"/>
            <a:ext cx="7992001" cy="1012567"/>
          </a:xfrm>
          <a:prstGeom prst="rect">
            <a:avLst/>
          </a:prstGeom>
          <a:noFill/>
        </p:spPr>
        <p:txBody>
          <a:bodyPr wrap="square" rtlCol="0">
            <a:noAutofit/>
          </a:bodyPr>
          <a:lstStyle/>
          <a:p>
            <a:pPr algn="ctr"/>
            <a:r>
              <a:rPr lang="de-DE" sz="2800" b="0" i="0" dirty="0">
                <a:solidFill>
                  <a:srgbClr val="1966AF"/>
                </a:solidFill>
                <a:latin typeface="Times New Roman" panose="02020603050405020304" pitchFamily="18" charset="0"/>
                <a:ea typeface="Cormorant" charset="0"/>
                <a:cs typeface="Times New Roman" panose="02020603050405020304" pitchFamily="18" charset="0"/>
              </a:rPr>
              <a:t>Vielen Dank</a:t>
            </a:r>
            <a:br>
              <a:rPr lang="de-DE" sz="2800" b="0" i="0" dirty="0">
                <a:solidFill>
                  <a:srgbClr val="1966AF"/>
                </a:solidFill>
                <a:latin typeface="Times New Roman" panose="02020603050405020304" pitchFamily="18" charset="0"/>
                <a:ea typeface="Cormorant" charset="0"/>
                <a:cs typeface="Times New Roman" panose="02020603050405020304" pitchFamily="18" charset="0"/>
              </a:rPr>
            </a:br>
            <a:r>
              <a:rPr lang="de-DE" sz="2800" b="0" i="0" dirty="0">
                <a:solidFill>
                  <a:srgbClr val="1966AF"/>
                </a:solidFill>
                <a:latin typeface="Times New Roman" panose="02020603050405020304" pitchFamily="18" charset="0"/>
                <a:ea typeface="Cormorant" charset="0"/>
                <a:cs typeface="Times New Roman" panose="02020603050405020304" pitchFamily="18" charset="0"/>
              </a:rPr>
              <a:t>für Ihre Aufmerksamkeit.</a:t>
            </a:r>
          </a:p>
        </p:txBody>
      </p:sp>
      <p:sp>
        <p:nvSpPr>
          <p:cNvPr id="18" name="Textplatzhalter 17"/>
          <p:cNvSpPr>
            <a:spLocks noGrp="1"/>
          </p:cNvSpPr>
          <p:nvPr>
            <p:ph type="body" sz="quarter" idx="11" hasCustomPrompt="1"/>
          </p:nvPr>
        </p:nvSpPr>
        <p:spPr>
          <a:xfrm>
            <a:off x="587375" y="5138762"/>
            <a:ext cx="7978775" cy="1022326"/>
          </a:xfrm>
        </p:spPr>
        <p:txBody>
          <a:bodyPr lIns="72000" tIns="72000" rIns="72000" bIns="72000"/>
          <a:lstStyle>
            <a:lvl1pPr marL="0" marR="0" indent="0" algn="l" defTabSz="914400" rtl="0" eaLnBrk="1" fontAlgn="auto" latinLnBrk="0" hangingPunct="1">
              <a:lnSpc>
                <a:spcPct val="100000"/>
              </a:lnSpc>
              <a:spcBef>
                <a:spcPts val="0"/>
              </a:spcBef>
              <a:spcAft>
                <a:spcPts val="0"/>
              </a:spcAft>
              <a:buClrTx/>
              <a:buSzTx/>
              <a:buFontTx/>
              <a:buNone/>
              <a:tabLst/>
              <a:defRPr kumimoji="0" lang="de-DE" sz="1400" b="0" i="0" u="none" strike="noStrike" kern="1200" cap="none" spc="0" normalizeH="0" baseline="0" noProof="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dirty="0"/>
              <a:t>Autor Vorname Nachname, Standort</a:t>
            </a:r>
          </a:p>
          <a:p>
            <a:pPr marL="0" marR="0" lvl="0" indent="0" algn="r" defTabSz="914400" rtl="0" eaLnBrk="1" fontAlgn="auto" latinLnBrk="0" hangingPunct="1">
              <a:lnSpc>
                <a:spcPct val="100000"/>
              </a:lnSpc>
              <a:spcBef>
                <a:spcPts val="0"/>
              </a:spcBef>
              <a:spcAft>
                <a:spcPts val="0"/>
              </a:spcAft>
              <a:buClrTx/>
              <a:buSzTx/>
              <a:buFontTx/>
              <a:buNone/>
              <a:tabLst/>
              <a:defRPr/>
            </a:pPr>
            <a:r>
              <a:rPr lang="de-DE" dirty="0"/>
              <a:t>Tel +49 (0)XYZ</a:t>
            </a:r>
          </a:p>
        </p:txBody>
      </p:sp>
    </p:spTree>
    <p:extLst>
      <p:ext uri="{BB962C8B-B14F-4D97-AF65-F5344CB8AC3E}">
        <p14:creationId xmlns:p14="http://schemas.microsoft.com/office/powerpoint/2010/main" val="28637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BBH_Backup">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5" name="Gruppieren 4"/>
          <p:cNvGrpSpPr/>
          <p:nvPr userDrawn="1"/>
        </p:nvGrpSpPr>
        <p:grpSpPr>
          <a:xfrm>
            <a:off x="395288" y="253739"/>
            <a:ext cx="8351837" cy="6088919"/>
            <a:chOff x="395288" y="319997"/>
            <a:chExt cx="8351837" cy="6022898"/>
          </a:xfrm>
          <a:noFill/>
        </p:grpSpPr>
        <p:sp>
          <p:nvSpPr>
            <p:cNvPr id="3" name="Rechteck 2"/>
            <p:cNvSpPr/>
            <p:nvPr userDrawn="1"/>
          </p:nvSpPr>
          <p:spPr bwMode="auto">
            <a:xfrm>
              <a:off x="395288" y="319997"/>
              <a:ext cx="8351837" cy="5632069"/>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Gleichschenkliges Dreieck 3"/>
            <p:cNvSpPr/>
            <p:nvPr userDrawn="1"/>
          </p:nvSpPr>
          <p:spPr bwMode="auto">
            <a:xfrm rot="10800000">
              <a:off x="7374464" y="5809495"/>
              <a:ext cx="541866" cy="533400"/>
            </a:xfrm>
            <a:prstGeom prst="triangl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7" name="Textfeld 6"/>
          <p:cNvSpPr txBox="1"/>
          <p:nvPr userDrawn="1"/>
        </p:nvSpPr>
        <p:spPr>
          <a:xfrm>
            <a:off x="575999" y="2754567"/>
            <a:ext cx="7992001" cy="1012567"/>
          </a:xfrm>
          <a:prstGeom prst="rect">
            <a:avLst/>
          </a:prstGeom>
          <a:noFill/>
        </p:spPr>
        <p:txBody>
          <a:bodyPr wrap="square" rtlCol="0">
            <a:noAutofit/>
          </a:bodyPr>
          <a:lstStyle/>
          <a:p>
            <a:pPr algn="ctr"/>
            <a:r>
              <a:rPr lang="de-DE" sz="2800" b="0" i="0" dirty="0">
                <a:solidFill>
                  <a:srgbClr val="1966AF"/>
                </a:solidFill>
                <a:latin typeface="Times New Roman" panose="02020603050405020304" pitchFamily="18" charset="0"/>
                <a:ea typeface="Cormorant" charset="0"/>
                <a:cs typeface="Times New Roman" panose="02020603050405020304" pitchFamily="18" charset="0"/>
              </a:rPr>
              <a:t>Backup.</a:t>
            </a:r>
          </a:p>
        </p:txBody>
      </p:sp>
    </p:spTree>
    <p:extLst>
      <p:ext uri="{BB962C8B-B14F-4D97-AF65-F5344CB8AC3E}">
        <p14:creationId xmlns:p14="http://schemas.microsoft.com/office/powerpoint/2010/main" val="181521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BBH_Unternehmensprofi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Unternehmensprofil</a:t>
            </a:r>
          </a:p>
        </p:txBody>
      </p:sp>
      <p:sp>
        <p:nvSpPr>
          <p:cNvPr id="7" name="Inhaltsplatzhalter 6"/>
          <p:cNvSpPr>
            <a:spLocks noGrp="1"/>
          </p:cNvSpPr>
          <p:nvPr>
            <p:ph sz="quarter" idx="10" hasCustomPrompt="1"/>
          </p:nvPr>
        </p:nvSpPr>
        <p:spPr>
          <a:xfrm>
            <a:off x="3335337" y="1710000"/>
            <a:ext cx="5236099" cy="4449500"/>
          </a:xfrm>
          <a:prstGeom prst="rect">
            <a:avLst/>
          </a:prstGeom>
        </p:spPr>
        <p:txBody>
          <a:bodyPr wrap="square">
            <a:noAutofit/>
          </a:bodyPr>
          <a:lstStyle>
            <a:lvl1pPr marL="0" indent="0">
              <a:defRPr/>
            </a:lvl1pPr>
            <a:lvl2pPr>
              <a:defRPr/>
            </a:lvl2pPr>
            <a:lvl5pPr>
              <a:spcBef>
                <a:spcPts val="600"/>
              </a:spcBef>
              <a:defRPr sz="1400"/>
            </a:lvl5pPr>
          </a:lstStyle>
          <a:p>
            <a:pPr lvl="0"/>
            <a:r>
              <a:rPr lang="de-DE" dirty="0"/>
              <a:t>Text Unternehmensprofil, Corbel 24 </a:t>
            </a:r>
            <a:r>
              <a:rPr lang="de-DE" dirty="0" err="1"/>
              <a:t>pt</a:t>
            </a:r>
            <a:r>
              <a:rPr lang="de-DE" dirty="0"/>
              <a:t>.</a:t>
            </a:r>
          </a:p>
          <a:p>
            <a:pPr lvl="1"/>
            <a:r>
              <a:rPr lang="de-DE" dirty="0"/>
              <a:t>Kernkompetenzen, Corbel 20 </a:t>
            </a:r>
            <a:r>
              <a:rPr lang="de-DE" dirty="0" err="1"/>
              <a:t>pt</a:t>
            </a:r>
            <a:r>
              <a:rPr lang="de-DE" dirty="0"/>
              <a:t>.</a:t>
            </a:r>
          </a:p>
        </p:txBody>
      </p:sp>
      <p:sp>
        <p:nvSpPr>
          <p:cNvPr id="4" name="Bildplatzhalter 3"/>
          <p:cNvSpPr>
            <a:spLocks noGrp="1"/>
          </p:cNvSpPr>
          <p:nvPr>
            <p:ph type="pic" sz="quarter" idx="11" hasCustomPrompt="1"/>
          </p:nvPr>
        </p:nvSpPr>
        <p:spPr>
          <a:xfrm>
            <a:off x="576263" y="1710000"/>
            <a:ext cx="2473200" cy="4449500"/>
          </a:xfrm>
          <a:prstGeom prst="rect">
            <a:avLst/>
          </a:prstGeom>
          <a:solidFill>
            <a:srgbClr val="FFC000"/>
          </a:solidFill>
        </p:spPr>
        <p:txBody>
          <a:bodyPr/>
          <a:lstStyle>
            <a:lvl1pPr marL="0" indent="0">
              <a:buNone/>
              <a:defRPr baseline="0"/>
            </a:lvl1pPr>
          </a:lstStyle>
          <a:p>
            <a:r>
              <a:rPr lang="de-DE" dirty="0"/>
              <a:t>Platzhalter für ein Bild, durch Klicken einfügen, 124 x 69 mm</a:t>
            </a:r>
          </a:p>
          <a:p>
            <a:endParaRPr lang="de-DE" dirty="0"/>
          </a:p>
        </p:txBody>
      </p:sp>
    </p:spTree>
    <p:extLst>
      <p:ext uri="{BB962C8B-B14F-4D97-AF65-F5344CB8AC3E}">
        <p14:creationId xmlns:p14="http://schemas.microsoft.com/office/powerpoint/2010/main" val="48646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8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1.tiff"/><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3.tif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1.tiff"/><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3.tiff"/><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1" name="Kontroll-Linien" hidden="1"/>
          <p:cNvGrpSpPr/>
          <p:nvPr/>
        </p:nvGrpSpPr>
        <p:grpSpPr>
          <a:xfrm>
            <a:off x="-660285" y="4368"/>
            <a:ext cx="505961" cy="6495560"/>
            <a:chOff x="-189137" y="4368"/>
            <a:chExt cx="505961" cy="6495560"/>
          </a:xfrm>
        </p:grpSpPr>
        <p:cxnSp>
          <p:nvCxnSpPr>
            <p:cNvPr id="32" name="Gerader Verbinder 31"/>
            <p:cNvCxnSpPr/>
            <p:nvPr userDrawn="1"/>
          </p:nvCxnSpPr>
          <p:spPr>
            <a:xfrm>
              <a:off x="-189137" y="2397472"/>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userDrawn="1"/>
          </p:nvCxnSpPr>
          <p:spPr>
            <a:xfrm>
              <a:off x="-189137" y="2739344"/>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userDrawn="1"/>
          </p:nvCxnSpPr>
          <p:spPr>
            <a:xfrm>
              <a:off x="-189137" y="3081216"/>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userDrawn="1"/>
          </p:nvCxnSpPr>
          <p:spPr>
            <a:xfrm>
              <a:off x="-189137" y="3423088"/>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userDrawn="1"/>
          </p:nvCxnSpPr>
          <p:spPr>
            <a:xfrm>
              <a:off x="-189137" y="3764960"/>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userDrawn="1"/>
          </p:nvCxnSpPr>
          <p:spPr>
            <a:xfrm>
              <a:off x="-189137" y="4106832"/>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userDrawn="1"/>
          </p:nvCxnSpPr>
          <p:spPr>
            <a:xfrm>
              <a:off x="-189137" y="4448704"/>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userDrawn="1"/>
          </p:nvCxnSpPr>
          <p:spPr>
            <a:xfrm>
              <a:off x="-189137" y="4790576"/>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userDrawn="1"/>
          </p:nvCxnSpPr>
          <p:spPr>
            <a:xfrm>
              <a:off x="-189137" y="5132448"/>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userDrawn="1"/>
          </p:nvCxnSpPr>
          <p:spPr>
            <a:xfrm>
              <a:off x="-189137" y="5474320"/>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userDrawn="1"/>
          </p:nvCxnSpPr>
          <p:spPr>
            <a:xfrm>
              <a:off x="-189137" y="2055600"/>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userDrawn="1"/>
          </p:nvCxnSpPr>
          <p:spPr>
            <a:xfrm>
              <a:off x="-189137" y="4368"/>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userDrawn="1"/>
          </p:nvCxnSpPr>
          <p:spPr>
            <a:xfrm>
              <a:off x="-189137" y="346240"/>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userDrawn="1"/>
          </p:nvCxnSpPr>
          <p:spPr>
            <a:xfrm>
              <a:off x="-189137" y="688112"/>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userDrawn="1"/>
          </p:nvCxnSpPr>
          <p:spPr>
            <a:xfrm>
              <a:off x="-189137" y="1029984"/>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userDrawn="1"/>
          </p:nvCxnSpPr>
          <p:spPr>
            <a:xfrm>
              <a:off x="-189137" y="1371856"/>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userDrawn="1"/>
          </p:nvCxnSpPr>
          <p:spPr>
            <a:xfrm>
              <a:off x="-189137" y="1713728"/>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userDrawn="1"/>
          </p:nvCxnSpPr>
          <p:spPr>
            <a:xfrm>
              <a:off x="-189137" y="6499928"/>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userDrawn="1"/>
          </p:nvCxnSpPr>
          <p:spPr>
            <a:xfrm>
              <a:off x="-189137" y="5816188"/>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userDrawn="1"/>
          </p:nvCxnSpPr>
          <p:spPr>
            <a:xfrm>
              <a:off x="-189137" y="6158060"/>
              <a:ext cx="505961" cy="0"/>
            </a:xfrm>
            <a:prstGeom prst="line">
              <a:avLst/>
            </a:prstGeom>
            <a:ln w="2540"/>
          </p:spPr>
          <p:style>
            <a:lnRef idx="1">
              <a:schemeClr val="accent1"/>
            </a:lnRef>
            <a:fillRef idx="0">
              <a:schemeClr val="accent1"/>
            </a:fillRef>
            <a:effectRef idx="0">
              <a:schemeClr val="accent1"/>
            </a:effectRef>
            <a:fontRef idx="minor">
              <a:schemeClr val="tx1"/>
            </a:fontRef>
          </p:style>
        </p:cxnSp>
      </p:grpSp>
      <p:grpSp>
        <p:nvGrpSpPr>
          <p:cNvPr id="8" name="BBH Raster" hidden="1"/>
          <p:cNvGrpSpPr/>
          <p:nvPr/>
        </p:nvGrpSpPr>
        <p:grpSpPr>
          <a:xfrm>
            <a:off x="576000" y="248644"/>
            <a:ext cx="7992000" cy="5910856"/>
            <a:chOff x="576000" y="248644"/>
            <a:chExt cx="7992000" cy="5910856"/>
          </a:xfrm>
        </p:grpSpPr>
        <p:sp>
          <p:nvSpPr>
            <p:cNvPr id="92" name="Rechteck 91"/>
            <p:cNvSpPr/>
            <p:nvPr/>
          </p:nvSpPr>
          <p:spPr>
            <a:xfrm>
              <a:off x="576000" y="1710000"/>
              <a:ext cx="7992000" cy="4449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3" name="Rechteck 92"/>
            <p:cNvSpPr/>
            <p:nvPr/>
          </p:nvSpPr>
          <p:spPr>
            <a:xfrm>
              <a:off x="2361538" y="1710000"/>
              <a:ext cx="288000" cy="444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4" name="Rechteck 93"/>
            <p:cNvSpPr/>
            <p:nvPr/>
          </p:nvSpPr>
          <p:spPr>
            <a:xfrm>
              <a:off x="3045600" y="1710000"/>
              <a:ext cx="288000" cy="444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5" name="Rechteck 94"/>
            <p:cNvSpPr/>
            <p:nvPr/>
          </p:nvSpPr>
          <p:spPr>
            <a:xfrm>
              <a:off x="5806800" y="1710000"/>
              <a:ext cx="293225" cy="444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6" name="Rechteck 95"/>
            <p:cNvSpPr/>
            <p:nvPr/>
          </p:nvSpPr>
          <p:spPr>
            <a:xfrm>
              <a:off x="6492622" y="1710000"/>
              <a:ext cx="288000" cy="444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7" name="Rechteck 96"/>
            <p:cNvSpPr/>
            <p:nvPr/>
          </p:nvSpPr>
          <p:spPr>
            <a:xfrm>
              <a:off x="4428000" y="1710000"/>
              <a:ext cx="288000" cy="444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8" name="Rechteck 97"/>
            <p:cNvSpPr/>
            <p:nvPr/>
          </p:nvSpPr>
          <p:spPr>
            <a:xfrm>
              <a:off x="578855" y="248644"/>
              <a:ext cx="5913428" cy="96274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99" name="Gerade Verbindung 11"/>
            <p:cNvCxnSpPr/>
            <p:nvPr/>
          </p:nvCxnSpPr>
          <p:spPr>
            <a:xfrm>
              <a:off x="576000" y="2055283"/>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0" name="Gerade Verbindung 12"/>
            <p:cNvCxnSpPr/>
            <p:nvPr/>
          </p:nvCxnSpPr>
          <p:spPr>
            <a:xfrm>
              <a:off x="576000" y="5817296"/>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1" name="Gerade Verbindung 13"/>
            <p:cNvCxnSpPr/>
            <p:nvPr/>
          </p:nvCxnSpPr>
          <p:spPr>
            <a:xfrm>
              <a:off x="576000" y="5475293"/>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2" name="Gerade Verbindung 14"/>
            <p:cNvCxnSpPr/>
            <p:nvPr/>
          </p:nvCxnSpPr>
          <p:spPr>
            <a:xfrm>
              <a:off x="576000" y="5133292"/>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3" name="Gerade Verbindung 15"/>
            <p:cNvCxnSpPr/>
            <p:nvPr/>
          </p:nvCxnSpPr>
          <p:spPr>
            <a:xfrm>
              <a:off x="576000" y="4449290"/>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4" name="Gerade Verbindung 18"/>
            <p:cNvCxnSpPr/>
            <p:nvPr/>
          </p:nvCxnSpPr>
          <p:spPr>
            <a:xfrm>
              <a:off x="576000" y="3765288"/>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5" name="Gerade Verbindung 19"/>
            <p:cNvCxnSpPr/>
            <p:nvPr/>
          </p:nvCxnSpPr>
          <p:spPr>
            <a:xfrm>
              <a:off x="576000" y="4107289"/>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6" name="Gerade Verbindung 20"/>
            <p:cNvCxnSpPr/>
            <p:nvPr/>
          </p:nvCxnSpPr>
          <p:spPr>
            <a:xfrm>
              <a:off x="576000" y="3423287"/>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7" name="Gerade Verbindung 21"/>
            <p:cNvCxnSpPr/>
            <p:nvPr/>
          </p:nvCxnSpPr>
          <p:spPr>
            <a:xfrm>
              <a:off x="576000" y="2739285"/>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8" name="Gerade Verbindung 22"/>
            <p:cNvCxnSpPr/>
            <p:nvPr/>
          </p:nvCxnSpPr>
          <p:spPr>
            <a:xfrm>
              <a:off x="576000" y="3081286"/>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9" name="Gerade Verbindung 15"/>
            <p:cNvCxnSpPr/>
            <p:nvPr userDrawn="1"/>
          </p:nvCxnSpPr>
          <p:spPr>
            <a:xfrm>
              <a:off x="576000" y="4791291"/>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0" name="Gerade Verbindung 21"/>
            <p:cNvCxnSpPr/>
            <p:nvPr userDrawn="1"/>
          </p:nvCxnSpPr>
          <p:spPr>
            <a:xfrm>
              <a:off x="576000" y="2397284"/>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42" name="Titelplatzhalter 41"/>
          <p:cNvSpPr>
            <a:spLocks noGrp="1"/>
          </p:cNvSpPr>
          <p:nvPr>
            <p:ph type="title"/>
          </p:nvPr>
        </p:nvSpPr>
        <p:spPr>
          <a:xfrm>
            <a:off x="575996" y="904928"/>
            <a:ext cx="7991999" cy="515324"/>
          </a:xfrm>
          <a:prstGeom prst="rect">
            <a:avLst/>
          </a:prstGeom>
          <a:noFill/>
        </p:spPr>
        <p:txBody>
          <a:bodyPr vert="horz" lIns="0" tIns="0" rIns="0" bIns="0" rtlCol="0" anchor="b" anchorCtr="0">
            <a:noAutofit/>
          </a:bodyPr>
          <a:lstStyle/>
          <a:p>
            <a:r>
              <a:rPr lang="de-DE" dirty="0"/>
              <a:t>BWS-PowerPoint-Master, 4:3, deutsch</a:t>
            </a:r>
          </a:p>
        </p:txBody>
      </p:sp>
      <p:sp>
        <p:nvSpPr>
          <p:cNvPr id="2" name="Textplatzhalter 1"/>
          <p:cNvSpPr>
            <a:spLocks noGrp="1"/>
          </p:cNvSpPr>
          <p:nvPr>
            <p:ph type="body" idx="1"/>
          </p:nvPr>
        </p:nvSpPr>
        <p:spPr>
          <a:xfrm>
            <a:off x="575996" y="2091705"/>
            <a:ext cx="7992000" cy="3601196"/>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4" name="TextBox 7"/>
          <p:cNvSpPr txBox="1"/>
          <p:nvPr/>
        </p:nvSpPr>
        <p:spPr>
          <a:xfrm>
            <a:off x="8207996" y="6414838"/>
            <a:ext cx="360000" cy="216000"/>
          </a:xfrm>
          <a:prstGeom prst="rect">
            <a:avLst/>
          </a:prstGeom>
        </p:spPr>
        <p:txBody>
          <a:bodyPr vert="horz" lIns="0" tIns="0" rIns="0" bIns="0" rtlCol="0" anchor="t" anchorCtr="0"/>
          <a:lstStyle>
            <a:defPPr>
              <a:defRPr lang="en-US"/>
            </a:defPPr>
            <a:lvl1pPr>
              <a:defRPr sz="1200">
                <a:solidFill>
                  <a:schemeClr val="tx1">
                    <a:tint val="75000"/>
                  </a:schemeClr>
                </a:solidFill>
              </a:defRPr>
            </a:lvl1pPr>
          </a:lstStyle>
          <a:p>
            <a:pPr lvl="0" algn="r"/>
            <a:fld id="{D4AAFCC5-D135-4797-B61F-A5C3BB0DC17E}" type="slidenum">
              <a:rPr lang="de-DE" sz="1200" b="0" i="0" u="none" kern="1200" smtClean="0">
                <a:solidFill>
                  <a:schemeClr val="tx1"/>
                </a:solidFill>
                <a:latin typeface="Times New Roman" panose="02020603050405020304" pitchFamily="18" charset="0"/>
                <a:ea typeface="Cormorant" charset="0"/>
                <a:cs typeface="Times New Roman" panose="02020603050405020304" pitchFamily="18" charset="0"/>
              </a:rPr>
              <a:pPr lvl="0" algn="r"/>
              <a:t>‹Nr.›</a:t>
            </a:fld>
            <a:endParaRPr lang="de-DE" sz="1200" b="0" i="0" u="none" kern="1200" dirty="0">
              <a:solidFill>
                <a:schemeClr val="tx1"/>
              </a:solidFill>
              <a:latin typeface="Times New Roman" panose="02020603050405020304" pitchFamily="18" charset="0"/>
              <a:ea typeface="Cormorant" charset="0"/>
              <a:cs typeface="Times New Roman" panose="02020603050405020304" pitchFamily="18" charset="0"/>
            </a:endParaRPr>
          </a:p>
          <a:p>
            <a:pPr lvl="0" algn="l"/>
            <a:endParaRPr lang="de-DE" sz="1400" b="0" i="0" u="none" kern="1200" dirty="0">
              <a:solidFill>
                <a:schemeClr val="tx1"/>
              </a:solidFill>
              <a:latin typeface="Times New Roman" panose="02020603050405020304" pitchFamily="18" charset="0"/>
              <a:ea typeface="+mj-ea"/>
              <a:cs typeface="Times New Roman" panose="02020603050405020304" pitchFamily="18" charset="0"/>
            </a:endParaRPr>
          </a:p>
        </p:txBody>
      </p:sp>
      <p:pic>
        <p:nvPicPr>
          <p:cNvPr id="53" name="Grafik 52">
            <a:extLst>
              <a:ext uri="{FF2B5EF4-FFF2-40B4-BE49-F238E27FC236}">
                <a16:creationId xmlns:a16="http://schemas.microsoft.com/office/drawing/2014/main" id="{C363774D-041A-4AB6-AAE4-0AE7049429E2}"/>
              </a:ext>
            </a:extLst>
          </p:cNvPr>
          <p:cNvPicPr>
            <a:picLocks noChangeAspect="1"/>
          </p:cNvPicPr>
          <p:nvPr userDrawn="1"/>
        </p:nvPicPr>
        <p:blipFill>
          <a:blip r:embed="rId13"/>
          <a:stretch>
            <a:fillRect/>
          </a:stretch>
        </p:blipFill>
        <p:spPr>
          <a:xfrm>
            <a:off x="5151617" y="184425"/>
            <a:ext cx="3747030" cy="323630"/>
          </a:xfrm>
          <a:prstGeom prst="rect">
            <a:avLst/>
          </a:prstGeom>
        </p:spPr>
      </p:pic>
    </p:spTree>
    <p:extLst>
      <p:ext uri="{BB962C8B-B14F-4D97-AF65-F5344CB8AC3E}">
        <p14:creationId xmlns:p14="http://schemas.microsoft.com/office/powerpoint/2010/main" val="21960466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9" r:id="rId10"/>
    <p:sldLayoutId id="2147483757" r:id="rId11"/>
  </p:sldLayoutIdLst>
  <p:hf sldNum="0" hdr="0"/>
  <p:txStyles>
    <p:titleStyle>
      <a:lvl1pPr algn="l" defTabSz="914400" rtl="0" eaLnBrk="1" latinLnBrk="0" hangingPunct="1">
        <a:lnSpc>
          <a:spcPct val="100000"/>
        </a:lnSpc>
        <a:spcBef>
          <a:spcPct val="0"/>
        </a:spcBef>
        <a:buNone/>
        <a:defRPr sz="3200" kern="1200" baseline="0">
          <a:solidFill>
            <a:srgbClr val="1966AF"/>
          </a:solidFill>
          <a:latin typeface="CorpoS" pitchFamily="2" charset="0"/>
          <a:ea typeface="CorpoS" pitchFamily="2" charset="0"/>
          <a:cs typeface="Times New Roman" panose="02020603050405020304" pitchFamily="18" charset="0"/>
        </a:defRPr>
      </a:lvl1pPr>
    </p:titleStyle>
    <p:bodyStyle>
      <a:lvl1pPr marL="342900" marR="0" indent="-342900" algn="l" defTabSz="914400" rtl="0" eaLnBrk="1" fontAlgn="base" latinLnBrk="0" hangingPunct="1">
        <a:lnSpc>
          <a:spcPct val="100000"/>
        </a:lnSpc>
        <a:spcBef>
          <a:spcPct val="0"/>
        </a:spcBef>
        <a:spcAft>
          <a:spcPts val="1200"/>
        </a:spcAft>
        <a:buClr>
          <a:srgbClr val="1966AF"/>
        </a:buClr>
        <a:buSzPct val="75000"/>
        <a:buFont typeface="Marlett" pitchFamily="2" charset="2"/>
        <a:buChar char="4"/>
        <a:tabLst/>
        <a:defRPr sz="2400" kern="1200" baseline="0">
          <a:solidFill>
            <a:schemeClr val="tx1"/>
          </a:solidFill>
          <a:latin typeface="CorpoS" pitchFamily="2" charset="0"/>
          <a:ea typeface="CorpoS" pitchFamily="2" charset="0"/>
          <a:cs typeface="Times New Roman" panose="02020603050405020304" pitchFamily="18" charset="0"/>
        </a:defRPr>
      </a:lvl1pPr>
      <a:lvl2pPr marL="712788" marR="0" indent="-355600" algn="l" defTabSz="914400" rtl="0" eaLnBrk="1" fontAlgn="base" latinLnBrk="0" hangingPunct="1">
        <a:lnSpc>
          <a:spcPct val="100000"/>
        </a:lnSpc>
        <a:spcBef>
          <a:spcPct val="0"/>
        </a:spcBef>
        <a:spcAft>
          <a:spcPts val="1200"/>
        </a:spcAft>
        <a:buClr>
          <a:srgbClr val="1966AF"/>
        </a:buClr>
        <a:buSzPct val="75000"/>
        <a:buFont typeface="Wingdings" panose="05000000000000000000" pitchFamily="2" charset="2"/>
        <a:buChar char="§"/>
        <a:tabLst/>
        <a:defRPr sz="2000" kern="1200">
          <a:solidFill>
            <a:schemeClr val="tx1"/>
          </a:solidFill>
          <a:latin typeface="CorpoS" pitchFamily="2" charset="0"/>
          <a:ea typeface="CorpoS" pitchFamily="2" charset="0"/>
          <a:cs typeface="Times New Roman" panose="02020603050405020304" pitchFamily="18" charset="0"/>
        </a:defRPr>
      </a:lvl2pPr>
      <a:lvl3pPr marL="992188" marR="0" indent="-279400" algn="l" defTabSz="914400" rtl="0" eaLnBrk="1" fontAlgn="base" latinLnBrk="0" hangingPunct="1">
        <a:lnSpc>
          <a:spcPct val="100000"/>
        </a:lnSpc>
        <a:spcBef>
          <a:spcPct val="0"/>
        </a:spcBef>
        <a:spcAft>
          <a:spcPts val="600"/>
        </a:spcAft>
        <a:buClr>
          <a:srgbClr val="1966AF"/>
        </a:buClr>
        <a:buSzPct val="75000"/>
        <a:buFont typeface="Symbol" panose="05050102010706020507" pitchFamily="18" charset="2"/>
        <a:buChar char="-"/>
        <a:tabLst/>
        <a:defRPr sz="1800" kern="1200">
          <a:solidFill>
            <a:schemeClr val="tx1"/>
          </a:solidFill>
          <a:latin typeface="CorpoS" pitchFamily="2" charset="0"/>
          <a:ea typeface="CorpoS" pitchFamily="2" charset="0"/>
          <a:cs typeface="Times New Roman" panose="02020603050405020304" pitchFamily="18" charset="0"/>
        </a:defRPr>
      </a:lvl3pPr>
      <a:lvl4pPr marL="1347788" marR="0" indent="-282575" algn="l" defTabSz="914400" rtl="0" eaLnBrk="1" fontAlgn="base" latinLnBrk="0" hangingPunct="1">
        <a:lnSpc>
          <a:spcPct val="100000"/>
        </a:lnSpc>
        <a:spcBef>
          <a:spcPct val="0"/>
        </a:spcBef>
        <a:spcAft>
          <a:spcPts val="600"/>
        </a:spcAft>
        <a:buClr>
          <a:srgbClr val="1966AF"/>
        </a:buClr>
        <a:buSzPct val="75000"/>
        <a:buFont typeface="Arial" panose="020B0604020202020204" pitchFamily="34" charset="0"/>
        <a:buChar char="•"/>
        <a:tabLst/>
        <a:defRPr sz="1600" kern="1200">
          <a:solidFill>
            <a:schemeClr val="tx1"/>
          </a:solidFill>
          <a:latin typeface="CorpoS" pitchFamily="2" charset="0"/>
          <a:ea typeface="CorpoS" pitchFamily="2" charset="0"/>
          <a:cs typeface="Times New Roman" panose="02020603050405020304" pitchFamily="18" charset="0"/>
        </a:defRPr>
      </a:lvl4pPr>
      <a:lvl5pPr marL="1611313" marR="0" indent="-263525" algn="l" defTabSz="914400" rtl="0" eaLnBrk="1" fontAlgn="base" latinLnBrk="0" hangingPunct="1">
        <a:lnSpc>
          <a:spcPct val="100000"/>
        </a:lnSpc>
        <a:spcBef>
          <a:spcPct val="0"/>
        </a:spcBef>
        <a:spcAft>
          <a:spcPts val="600"/>
        </a:spcAft>
        <a:buClr>
          <a:srgbClr val="1966AF"/>
        </a:buClr>
        <a:buSzPct val="75000"/>
        <a:buFont typeface="Corbel" panose="020B0503020204020204" pitchFamily="34" charset="0"/>
        <a:buChar char="»"/>
        <a:tabLst/>
        <a:defRPr sz="1400" kern="1200">
          <a:solidFill>
            <a:schemeClr val="tx1"/>
          </a:solidFill>
          <a:latin typeface="CorpoS" pitchFamily="2" charset="0"/>
          <a:ea typeface="CorpoS" pitchFamily="2"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7">
          <p15:clr>
            <a:srgbClr val="F26B43"/>
          </p15:clr>
        </p15:guide>
        <p15:guide id="2" pos="2880">
          <p15:clr>
            <a:srgbClr val="F26B43"/>
          </p15:clr>
        </p15:guide>
        <p15:guide id="3" orient="horz" pos="3881">
          <p15:clr>
            <a:srgbClr val="F26B43"/>
          </p15:clr>
        </p15:guide>
        <p15:guide id="4" orient="horz" pos="3662">
          <p15:clr>
            <a:srgbClr val="F26B43"/>
          </p15:clr>
        </p15:guide>
        <p15:guide id="5" orient="horz" pos="3449">
          <p15:clr>
            <a:srgbClr val="F26B43"/>
          </p15:clr>
        </p15:guide>
        <p15:guide id="6" orient="horz" pos="3234">
          <p15:clr>
            <a:srgbClr val="F26B43"/>
          </p15:clr>
        </p15:guide>
        <p15:guide id="7" orient="horz" pos="3018">
          <p15:clr>
            <a:srgbClr val="F26B43"/>
          </p15:clr>
        </p15:guide>
        <p15:guide id="8" orient="horz" pos="2802">
          <p15:clr>
            <a:srgbClr val="F26B43"/>
          </p15:clr>
        </p15:guide>
        <p15:guide id="9" orient="horz" pos="2588">
          <p15:clr>
            <a:srgbClr val="F26B43"/>
          </p15:clr>
        </p15:guide>
        <p15:guide id="10" orient="horz" pos="2372">
          <p15:clr>
            <a:srgbClr val="F26B43"/>
          </p15:clr>
        </p15:guide>
        <p15:guide id="11" orient="horz" pos="1941">
          <p15:clr>
            <a:srgbClr val="F26B43"/>
          </p15:clr>
        </p15:guide>
        <p15:guide id="12" orient="horz" pos="1728">
          <p15:clr>
            <a:srgbClr val="F26B43"/>
          </p15:clr>
        </p15:guide>
        <p15:guide id="13" orient="horz" pos="1512">
          <p15:clr>
            <a:srgbClr val="F26B43"/>
          </p15:clr>
        </p15:guide>
        <p15:guide id="14" orient="horz" pos="1295">
          <p15:clr>
            <a:srgbClr val="F26B43"/>
          </p15:clr>
        </p15:guide>
        <p15:guide id="15" orient="horz" pos="1079">
          <p15:clr>
            <a:srgbClr val="F26B43"/>
          </p15:clr>
        </p15:guide>
        <p15:guide id="16" orient="horz" pos="864">
          <p15:clr>
            <a:srgbClr val="F26B43"/>
          </p15:clr>
        </p15:guide>
        <p15:guide id="17" orient="horz" pos="648">
          <p15:clr>
            <a:srgbClr val="F26B43"/>
          </p15:clr>
        </p15:guide>
        <p15:guide id="18" orient="horz" pos="434">
          <p15:clr>
            <a:srgbClr val="F26B43"/>
          </p15:clr>
        </p15:guide>
        <p15:guide id="19" orient="horz" pos="218">
          <p15:clr>
            <a:srgbClr val="F26B43"/>
          </p15:clr>
        </p15:guide>
        <p15:guide id="20" pos="363">
          <p15:clr>
            <a:srgbClr val="F26B43"/>
          </p15:clr>
        </p15:guide>
        <p15:guide id="21" pos="1487">
          <p15:clr>
            <a:srgbClr val="F26B43"/>
          </p15:clr>
        </p15:guide>
        <p15:guide id="22" pos="1670">
          <p15:clr>
            <a:srgbClr val="F26B43"/>
          </p15:clr>
        </p15:guide>
        <p15:guide id="23" pos="1919">
          <p15:clr>
            <a:srgbClr val="F26B43"/>
          </p15:clr>
        </p15:guide>
        <p15:guide id="24" pos="2790">
          <p15:clr>
            <a:srgbClr val="F26B43"/>
          </p15:clr>
        </p15:guide>
        <p15:guide id="25" pos="2970">
          <p15:clr>
            <a:srgbClr val="F26B43"/>
          </p15:clr>
        </p15:guide>
        <p15:guide id="26" pos="3657">
          <p15:clr>
            <a:srgbClr val="F26B43"/>
          </p15:clr>
        </p15:guide>
        <p15:guide id="27" pos="3840">
          <p15:clr>
            <a:srgbClr val="F26B43"/>
          </p15:clr>
        </p15:guide>
        <p15:guide id="28" pos="4089">
          <p15:clr>
            <a:srgbClr val="F26B43"/>
          </p15:clr>
        </p15:guide>
        <p15:guide id="29" pos="4272">
          <p15:clr>
            <a:srgbClr val="F26B43"/>
          </p15:clr>
        </p15:guide>
        <p15:guide id="30" pos="2102">
          <p15:clr>
            <a:srgbClr val="F26B43"/>
          </p15:clr>
        </p15:guide>
        <p15:guide id="31" pos="53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1" name="Kontroll-Linien" hidden="1"/>
          <p:cNvGrpSpPr/>
          <p:nvPr/>
        </p:nvGrpSpPr>
        <p:grpSpPr>
          <a:xfrm>
            <a:off x="-660285" y="4368"/>
            <a:ext cx="505961" cy="6495560"/>
            <a:chOff x="-189137" y="4368"/>
            <a:chExt cx="505961" cy="6495560"/>
          </a:xfrm>
        </p:grpSpPr>
        <p:cxnSp>
          <p:nvCxnSpPr>
            <p:cNvPr id="32" name="Gerader Verbinder 31"/>
            <p:cNvCxnSpPr/>
            <p:nvPr userDrawn="1"/>
          </p:nvCxnSpPr>
          <p:spPr>
            <a:xfrm>
              <a:off x="-189137" y="2397472"/>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userDrawn="1"/>
          </p:nvCxnSpPr>
          <p:spPr>
            <a:xfrm>
              <a:off x="-189137" y="2739344"/>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userDrawn="1"/>
          </p:nvCxnSpPr>
          <p:spPr>
            <a:xfrm>
              <a:off x="-189137" y="3081216"/>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userDrawn="1"/>
          </p:nvCxnSpPr>
          <p:spPr>
            <a:xfrm>
              <a:off x="-189137" y="3423088"/>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userDrawn="1"/>
          </p:nvCxnSpPr>
          <p:spPr>
            <a:xfrm>
              <a:off x="-189137" y="3764960"/>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userDrawn="1"/>
          </p:nvCxnSpPr>
          <p:spPr>
            <a:xfrm>
              <a:off x="-189137" y="4106832"/>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userDrawn="1"/>
          </p:nvCxnSpPr>
          <p:spPr>
            <a:xfrm>
              <a:off x="-189137" y="4448704"/>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userDrawn="1"/>
          </p:nvCxnSpPr>
          <p:spPr>
            <a:xfrm>
              <a:off x="-189137" y="4790576"/>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userDrawn="1"/>
          </p:nvCxnSpPr>
          <p:spPr>
            <a:xfrm>
              <a:off x="-189137" y="5132448"/>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userDrawn="1"/>
          </p:nvCxnSpPr>
          <p:spPr>
            <a:xfrm>
              <a:off x="-189137" y="5474320"/>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userDrawn="1"/>
          </p:nvCxnSpPr>
          <p:spPr>
            <a:xfrm>
              <a:off x="-189137" y="2055600"/>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userDrawn="1"/>
          </p:nvCxnSpPr>
          <p:spPr>
            <a:xfrm>
              <a:off x="-189137" y="4368"/>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userDrawn="1"/>
          </p:nvCxnSpPr>
          <p:spPr>
            <a:xfrm>
              <a:off x="-189137" y="346240"/>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userDrawn="1"/>
          </p:nvCxnSpPr>
          <p:spPr>
            <a:xfrm>
              <a:off x="-189137" y="688112"/>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userDrawn="1"/>
          </p:nvCxnSpPr>
          <p:spPr>
            <a:xfrm>
              <a:off x="-189137" y="1029984"/>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userDrawn="1"/>
          </p:nvCxnSpPr>
          <p:spPr>
            <a:xfrm>
              <a:off x="-189137" y="1371856"/>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userDrawn="1"/>
          </p:nvCxnSpPr>
          <p:spPr>
            <a:xfrm>
              <a:off x="-189137" y="1713728"/>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userDrawn="1"/>
          </p:nvCxnSpPr>
          <p:spPr>
            <a:xfrm>
              <a:off x="-189137" y="6499928"/>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userDrawn="1"/>
          </p:nvCxnSpPr>
          <p:spPr>
            <a:xfrm>
              <a:off x="-189137" y="5816188"/>
              <a:ext cx="505961" cy="0"/>
            </a:xfrm>
            <a:prstGeom prst="line">
              <a:avLst/>
            </a:prstGeom>
            <a:ln w="2540"/>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userDrawn="1"/>
          </p:nvCxnSpPr>
          <p:spPr>
            <a:xfrm>
              <a:off x="-189137" y="6158060"/>
              <a:ext cx="505961" cy="0"/>
            </a:xfrm>
            <a:prstGeom prst="line">
              <a:avLst/>
            </a:prstGeom>
            <a:ln w="2540"/>
          </p:spPr>
          <p:style>
            <a:lnRef idx="1">
              <a:schemeClr val="accent1"/>
            </a:lnRef>
            <a:fillRef idx="0">
              <a:schemeClr val="accent1"/>
            </a:fillRef>
            <a:effectRef idx="0">
              <a:schemeClr val="accent1"/>
            </a:effectRef>
            <a:fontRef idx="minor">
              <a:schemeClr val="tx1"/>
            </a:fontRef>
          </p:style>
        </p:cxnSp>
      </p:grpSp>
      <p:grpSp>
        <p:nvGrpSpPr>
          <p:cNvPr id="8" name="BBH Raster" hidden="1"/>
          <p:cNvGrpSpPr/>
          <p:nvPr/>
        </p:nvGrpSpPr>
        <p:grpSpPr>
          <a:xfrm>
            <a:off x="576000" y="248644"/>
            <a:ext cx="7992000" cy="5910856"/>
            <a:chOff x="576000" y="248644"/>
            <a:chExt cx="7992000" cy="5910856"/>
          </a:xfrm>
        </p:grpSpPr>
        <p:sp>
          <p:nvSpPr>
            <p:cNvPr id="92" name="Rechteck 91"/>
            <p:cNvSpPr/>
            <p:nvPr/>
          </p:nvSpPr>
          <p:spPr>
            <a:xfrm>
              <a:off x="576000" y="1710000"/>
              <a:ext cx="7992000" cy="4449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Rechteck 92"/>
            <p:cNvSpPr/>
            <p:nvPr/>
          </p:nvSpPr>
          <p:spPr>
            <a:xfrm>
              <a:off x="2361538" y="1710000"/>
              <a:ext cx="288000" cy="444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Rechteck 93"/>
            <p:cNvSpPr/>
            <p:nvPr/>
          </p:nvSpPr>
          <p:spPr>
            <a:xfrm>
              <a:off x="3045600" y="1710000"/>
              <a:ext cx="288000" cy="444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Rechteck 94"/>
            <p:cNvSpPr/>
            <p:nvPr/>
          </p:nvSpPr>
          <p:spPr>
            <a:xfrm>
              <a:off x="5806800" y="1710000"/>
              <a:ext cx="293225" cy="444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Rechteck 95"/>
            <p:cNvSpPr/>
            <p:nvPr/>
          </p:nvSpPr>
          <p:spPr>
            <a:xfrm>
              <a:off x="6492622" y="1710000"/>
              <a:ext cx="288000" cy="444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Rechteck 96"/>
            <p:cNvSpPr/>
            <p:nvPr/>
          </p:nvSpPr>
          <p:spPr>
            <a:xfrm>
              <a:off x="4428000" y="1710000"/>
              <a:ext cx="288000" cy="444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Rechteck 97"/>
            <p:cNvSpPr/>
            <p:nvPr/>
          </p:nvSpPr>
          <p:spPr>
            <a:xfrm>
              <a:off x="578855" y="248644"/>
              <a:ext cx="5913428" cy="96274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9" name="Gerade Verbindung 11"/>
            <p:cNvCxnSpPr/>
            <p:nvPr/>
          </p:nvCxnSpPr>
          <p:spPr>
            <a:xfrm>
              <a:off x="576000" y="2055283"/>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0" name="Gerade Verbindung 12"/>
            <p:cNvCxnSpPr/>
            <p:nvPr/>
          </p:nvCxnSpPr>
          <p:spPr>
            <a:xfrm>
              <a:off x="576000" y="5817296"/>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1" name="Gerade Verbindung 13"/>
            <p:cNvCxnSpPr/>
            <p:nvPr/>
          </p:nvCxnSpPr>
          <p:spPr>
            <a:xfrm>
              <a:off x="576000" y="5475293"/>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2" name="Gerade Verbindung 14"/>
            <p:cNvCxnSpPr/>
            <p:nvPr/>
          </p:nvCxnSpPr>
          <p:spPr>
            <a:xfrm>
              <a:off x="576000" y="5133292"/>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3" name="Gerade Verbindung 15"/>
            <p:cNvCxnSpPr/>
            <p:nvPr/>
          </p:nvCxnSpPr>
          <p:spPr>
            <a:xfrm>
              <a:off x="576000" y="4449290"/>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4" name="Gerade Verbindung 18"/>
            <p:cNvCxnSpPr/>
            <p:nvPr/>
          </p:nvCxnSpPr>
          <p:spPr>
            <a:xfrm>
              <a:off x="576000" y="3765288"/>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5" name="Gerade Verbindung 19"/>
            <p:cNvCxnSpPr/>
            <p:nvPr/>
          </p:nvCxnSpPr>
          <p:spPr>
            <a:xfrm>
              <a:off x="576000" y="4107289"/>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6" name="Gerade Verbindung 20"/>
            <p:cNvCxnSpPr/>
            <p:nvPr/>
          </p:nvCxnSpPr>
          <p:spPr>
            <a:xfrm>
              <a:off x="576000" y="3423287"/>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7" name="Gerade Verbindung 21"/>
            <p:cNvCxnSpPr/>
            <p:nvPr/>
          </p:nvCxnSpPr>
          <p:spPr>
            <a:xfrm>
              <a:off x="576000" y="2739285"/>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8" name="Gerade Verbindung 22"/>
            <p:cNvCxnSpPr/>
            <p:nvPr/>
          </p:nvCxnSpPr>
          <p:spPr>
            <a:xfrm>
              <a:off x="576000" y="3081286"/>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9" name="Gerade Verbindung 15"/>
            <p:cNvCxnSpPr/>
            <p:nvPr userDrawn="1"/>
          </p:nvCxnSpPr>
          <p:spPr>
            <a:xfrm>
              <a:off x="576000" y="4791291"/>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0" name="Gerade Verbindung 21"/>
            <p:cNvCxnSpPr/>
            <p:nvPr userDrawn="1"/>
          </p:nvCxnSpPr>
          <p:spPr>
            <a:xfrm>
              <a:off x="576000" y="2397284"/>
              <a:ext cx="7992000"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54" name="TextBox 7"/>
          <p:cNvSpPr txBox="1"/>
          <p:nvPr/>
        </p:nvSpPr>
        <p:spPr>
          <a:xfrm>
            <a:off x="8263229" y="6415596"/>
            <a:ext cx="609542" cy="485033"/>
          </a:xfrm>
          <a:prstGeom prst="rect">
            <a:avLst/>
          </a:prstGeom>
        </p:spPr>
        <p:txBody>
          <a:bodyPr vert="horz" lIns="0" tIns="0" rIns="0" bIns="0" rtlCol="0" anchor="t" anchorCtr="0"/>
          <a:lstStyle>
            <a:defPPr>
              <a:defRPr lang="en-US"/>
            </a:defPPr>
            <a:lvl1pPr>
              <a:defRPr sz="1200">
                <a:solidFill>
                  <a:schemeClr val="tx1">
                    <a:tint val="75000"/>
                  </a:schemeClr>
                </a:solidFill>
              </a:defRPr>
            </a:lvl1pPr>
          </a:lstStyle>
          <a:p>
            <a:pPr lvl="0" algn="r"/>
            <a:fld id="{D4AAFCC5-D135-4797-B61F-A5C3BB0DC17E}" type="slidenum">
              <a:rPr lang="de-DE" sz="1600" b="0" i="0" u="none" kern="1200" smtClean="0">
                <a:solidFill>
                  <a:schemeClr val="tx1"/>
                </a:solidFill>
                <a:latin typeface="Times New Roman" charset="0"/>
                <a:ea typeface="Times New Roman" charset="0"/>
                <a:cs typeface="Times New Roman" charset="0"/>
              </a:rPr>
              <a:pPr lvl="0" algn="r"/>
              <a:t>‹Nr.›</a:t>
            </a:fld>
            <a:endParaRPr lang="de-DE" sz="1600" b="0" i="0" u="none" kern="1200" dirty="0">
              <a:solidFill>
                <a:schemeClr val="tx1"/>
              </a:solidFill>
              <a:latin typeface="Times New Roman" charset="0"/>
              <a:ea typeface="Times New Roman" charset="0"/>
              <a:cs typeface="Times New Roman" charset="0"/>
            </a:endParaRPr>
          </a:p>
          <a:p>
            <a:pPr lvl="0" algn="l"/>
            <a:endParaRPr lang="de-DE" sz="1400" b="0" i="0" u="none" kern="1200" dirty="0">
              <a:solidFill>
                <a:schemeClr val="tx1"/>
              </a:solidFill>
              <a:latin typeface="Corbel" panose="020B0503020204020204" pitchFamily="34" charset="0"/>
              <a:ea typeface="+mj-ea"/>
              <a:cs typeface="Arial" panose="020B0604020202020204" pitchFamily="34" charset="0"/>
            </a:endParaRPr>
          </a:p>
        </p:txBody>
      </p:sp>
    </p:spTree>
    <p:extLst>
      <p:ext uri="{BB962C8B-B14F-4D97-AF65-F5344CB8AC3E}">
        <p14:creationId xmlns:p14="http://schemas.microsoft.com/office/powerpoint/2010/main" val="205562674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hf sldNum="0" hdr="0"/>
  <p:txStyles>
    <p:titleStyle>
      <a:lvl1pPr algn="l" defTabSz="914400" rtl="0" eaLnBrk="1" latinLnBrk="0" hangingPunct="1">
        <a:lnSpc>
          <a:spcPct val="100000"/>
        </a:lnSpc>
        <a:spcBef>
          <a:spcPct val="0"/>
        </a:spcBef>
        <a:buNone/>
        <a:defRPr sz="3200" kern="1200" baseline="0">
          <a:solidFill>
            <a:srgbClr val="1966AF"/>
          </a:solidFill>
          <a:latin typeface="Cormorant" charset="0"/>
          <a:ea typeface="Cormorant" charset="0"/>
          <a:cs typeface="Cormorant" charset="0"/>
        </a:defRPr>
      </a:lvl1pPr>
    </p:titleStyle>
    <p:bodyStyle>
      <a:lvl1pPr marL="342900" marR="0" indent="-342900" algn="l" defTabSz="914400" rtl="0" eaLnBrk="1" fontAlgn="base" latinLnBrk="0" hangingPunct="1">
        <a:lnSpc>
          <a:spcPct val="100000"/>
        </a:lnSpc>
        <a:spcBef>
          <a:spcPct val="0"/>
        </a:spcBef>
        <a:spcAft>
          <a:spcPts val="1200"/>
        </a:spcAft>
        <a:buClr>
          <a:srgbClr val="1966AF"/>
        </a:buClr>
        <a:buSzPct val="75000"/>
        <a:buFont typeface="Marlett" pitchFamily="2" charset="2"/>
        <a:buChar char="4"/>
        <a:tabLst/>
        <a:defRPr sz="2400" kern="1200" baseline="0">
          <a:solidFill>
            <a:schemeClr val="tx1"/>
          </a:solidFill>
          <a:latin typeface="Cormorant" charset="0"/>
          <a:ea typeface="Cormorant" charset="0"/>
          <a:cs typeface="Cormorant" charset="0"/>
        </a:defRPr>
      </a:lvl1pPr>
      <a:lvl2pPr marL="712788" marR="0" indent="-355600" algn="l" defTabSz="914400" rtl="0" eaLnBrk="1" fontAlgn="base" latinLnBrk="0" hangingPunct="1">
        <a:lnSpc>
          <a:spcPct val="100000"/>
        </a:lnSpc>
        <a:spcBef>
          <a:spcPct val="0"/>
        </a:spcBef>
        <a:spcAft>
          <a:spcPts val="1200"/>
        </a:spcAft>
        <a:buClr>
          <a:srgbClr val="1966AF"/>
        </a:buClr>
        <a:buSzPct val="75000"/>
        <a:buFont typeface="Wingdings" panose="05000000000000000000" pitchFamily="2" charset="2"/>
        <a:buChar char="§"/>
        <a:tabLst/>
        <a:defRPr sz="2000" kern="1200">
          <a:solidFill>
            <a:schemeClr val="tx1"/>
          </a:solidFill>
          <a:latin typeface="Cormorant" charset="0"/>
          <a:ea typeface="Cormorant" charset="0"/>
          <a:cs typeface="Cormorant" charset="0"/>
        </a:defRPr>
      </a:lvl2pPr>
      <a:lvl3pPr marL="992188" marR="0" indent="-279400" algn="l" defTabSz="914400" rtl="0" eaLnBrk="1" fontAlgn="base" latinLnBrk="0" hangingPunct="1">
        <a:lnSpc>
          <a:spcPct val="100000"/>
        </a:lnSpc>
        <a:spcBef>
          <a:spcPct val="0"/>
        </a:spcBef>
        <a:spcAft>
          <a:spcPts val="600"/>
        </a:spcAft>
        <a:buClr>
          <a:srgbClr val="1966AF"/>
        </a:buClr>
        <a:buSzPct val="75000"/>
        <a:buFont typeface="Symbol" panose="05050102010706020507" pitchFamily="18" charset="2"/>
        <a:buChar char="-"/>
        <a:tabLst/>
        <a:defRPr sz="1800" kern="1200">
          <a:solidFill>
            <a:schemeClr val="tx1"/>
          </a:solidFill>
          <a:latin typeface="Cormorant" charset="0"/>
          <a:ea typeface="Cormorant" charset="0"/>
          <a:cs typeface="Cormorant" charset="0"/>
        </a:defRPr>
      </a:lvl3pPr>
      <a:lvl4pPr marL="1347788" marR="0" indent="-282575" algn="l" defTabSz="914400" rtl="0" eaLnBrk="1" fontAlgn="base" latinLnBrk="0" hangingPunct="1">
        <a:lnSpc>
          <a:spcPct val="100000"/>
        </a:lnSpc>
        <a:spcBef>
          <a:spcPct val="0"/>
        </a:spcBef>
        <a:spcAft>
          <a:spcPts val="600"/>
        </a:spcAft>
        <a:buClr>
          <a:srgbClr val="1966AF"/>
        </a:buClr>
        <a:buSzPct val="75000"/>
        <a:buFont typeface="Arial" panose="020B0604020202020204" pitchFamily="34" charset="0"/>
        <a:buChar char="•"/>
        <a:tabLst/>
        <a:defRPr sz="1600" kern="1200">
          <a:solidFill>
            <a:schemeClr val="tx1"/>
          </a:solidFill>
          <a:latin typeface="Cormorant" charset="0"/>
          <a:ea typeface="Cormorant" charset="0"/>
          <a:cs typeface="Cormorant" charset="0"/>
        </a:defRPr>
      </a:lvl4pPr>
      <a:lvl5pPr marL="1611313" marR="0" indent="-263525" algn="l" defTabSz="914400" rtl="0" eaLnBrk="1" fontAlgn="base" latinLnBrk="0" hangingPunct="1">
        <a:lnSpc>
          <a:spcPct val="100000"/>
        </a:lnSpc>
        <a:spcBef>
          <a:spcPct val="0"/>
        </a:spcBef>
        <a:spcAft>
          <a:spcPts val="600"/>
        </a:spcAft>
        <a:buClr>
          <a:srgbClr val="1966AF"/>
        </a:buClr>
        <a:buSzPct val="75000"/>
        <a:buFont typeface="Corbel" panose="020B0503020204020204" pitchFamily="34" charset="0"/>
        <a:buChar char="»"/>
        <a:tabLst/>
        <a:defRPr sz="1400" kern="1200">
          <a:solidFill>
            <a:schemeClr val="tx1"/>
          </a:solidFill>
          <a:latin typeface="Cormorant" charset="0"/>
          <a:ea typeface="Cormorant" charset="0"/>
          <a:cs typeface="Cormorant"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7">
          <p15:clr>
            <a:srgbClr val="F26B43"/>
          </p15:clr>
        </p15:guide>
        <p15:guide id="2" pos="2880">
          <p15:clr>
            <a:srgbClr val="F26B43"/>
          </p15:clr>
        </p15:guide>
        <p15:guide id="3" orient="horz" pos="3881">
          <p15:clr>
            <a:srgbClr val="F26B43"/>
          </p15:clr>
        </p15:guide>
        <p15:guide id="4" orient="horz" pos="3662">
          <p15:clr>
            <a:srgbClr val="F26B43"/>
          </p15:clr>
        </p15:guide>
        <p15:guide id="5" orient="horz" pos="3449">
          <p15:clr>
            <a:srgbClr val="F26B43"/>
          </p15:clr>
        </p15:guide>
        <p15:guide id="6" orient="horz" pos="3234">
          <p15:clr>
            <a:srgbClr val="F26B43"/>
          </p15:clr>
        </p15:guide>
        <p15:guide id="7" orient="horz" pos="3018">
          <p15:clr>
            <a:srgbClr val="F26B43"/>
          </p15:clr>
        </p15:guide>
        <p15:guide id="8" orient="horz" pos="2802">
          <p15:clr>
            <a:srgbClr val="F26B43"/>
          </p15:clr>
        </p15:guide>
        <p15:guide id="9" orient="horz" pos="2588">
          <p15:clr>
            <a:srgbClr val="F26B43"/>
          </p15:clr>
        </p15:guide>
        <p15:guide id="10" orient="horz" pos="2372">
          <p15:clr>
            <a:srgbClr val="F26B43"/>
          </p15:clr>
        </p15:guide>
        <p15:guide id="11" orient="horz" pos="1941">
          <p15:clr>
            <a:srgbClr val="F26B43"/>
          </p15:clr>
        </p15:guide>
        <p15:guide id="12" orient="horz" pos="1728">
          <p15:clr>
            <a:srgbClr val="F26B43"/>
          </p15:clr>
        </p15:guide>
        <p15:guide id="13" orient="horz" pos="1512">
          <p15:clr>
            <a:srgbClr val="F26B43"/>
          </p15:clr>
        </p15:guide>
        <p15:guide id="14" orient="horz" pos="1295">
          <p15:clr>
            <a:srgbClr val="F26B43"/>
          </p15:clr>
        </p15:guide>
        <p15:guide id="15" orient="horz" pos="1079">
          <p15:clr>
            <a:srgbClr val="F26B43"/>
          </p15:clr>
        </p15:guide>
        <p15:guide id="16" orient="horz" pos="864">
          <p15:clr>
            <a:srgbClr val="F26B43"/>
          </p15:clr>
        </p15:guide>
        <p15:guide id="17" orient="horz" pos="648">
          <p15:clr>
            <a:srgbClr val="F26B43"/>
          </p15:clr>
        </p15:guide>
        <p15:guide id="18" orient="horz" pos="434">
          <p15:clr>
            <a:srgbClr val="F26B43"/>
          </p15:clr>
        </p15:guide>
        <p15:guide id="19" orient="horz" pos="218">
          <p15:clr>
            <a:srgbClr val="F26B43"/>
          </p15:clr>
        </p15:guide>
        <p15:guide id="20" pos="363">
          <p15:clr>
            <a:srgbClr val="F26B43"/>
          </p15:clr>
        </p15:guide>
        <p15:guide id="21" pos="1487">
          <p15:clr>
            <a:srgbClr val="F26B43"/>
          </p15:clr>
        </p15:guide>
        <p15:guide id="22" pos="1670">
          <p15:clr>
            <a:srgbClr val="F26B43"/>
          </p15:clr>
        </p15:guide>
        <p15:guide id="23" pos="1919">
          <p15:clr>
            <a:srgbClr val="F26B43"/>
          </p15:clr>
        </p15:guide>
        <p15:guide id="24" pos="2790">
          <p15:clr>
            <a:srgbClr val="F26B43"/>
          </p15:clr>
        </p15:guide>
        <p15:guide id="25" pos="2970">
          <p15:clr>
            <a:srgbClr val="F26B43"/>
          </p15:clr>
        </p15:guide>
        <p15:guide id="26" pos="3657">
          <p15:clr>
            <a:srgbClr val="F26B43"/>
          </p15:clr>
        </p15:guide>
        <p15:guide id="27" pos="3840">
          <p15:clr>
            <a:srgbClr val="F26B43"/>
          </p15:clr>
        </p15:guide>
        <p15:guide id="28" pos="4089">
          <p15:clr>
            <a:srgbClr val="F26B43"/>
          </p15:clr>
        </p15:guide>
        <p15:guide id="29" pos="4272">
          <p15:clr>
            <a:srgbClr val="F26B43"/>
          </p15:clr>
        </p15:guide>
        <p15:guide id="30" pos="2102">
          <p15:clr>
            <a:srgbClr val="F26B43"/>
          </p15:clr>
        </p15:guide>
        <p15:guide id="31" pos="53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05256"/>
            <a:ext cx="7886700" cy="78543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19.09.2022</a:t>
            </a:r>
            <a:endParaRPr lang="de-D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Stuttgart</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4155C-3DA0-4466-ACE0-8761AC22CB23}" type="slidenum">
              <a:rPr lang="de-DE" smtClean="0"/>
              <a:t>‹Nr.›</a:t>
            </a:fld>
            <a:endParaRPr lang="de-DE" dirty="0"/>
          </a:p>
        </p:txBody>
      </p:sp>
      <p:pic>
        <p:nvPicPr>
          <p:cNvPr id="11" name="Bild 2"/>
          <p:cNvPicPr>
            <a:picLocks noChangeAspect="1"/>
          </p:cNvPicPr>
          <p:nvPr userDrawn="1"/>
        </p:nvPicPr>
        <p:blipFill>
          <a:blip r:embed="rId20"/>
          <a:stretch>
            <a:fillRect/>
          </a:stretch>
        </p:blipFill>
        <p:spPr>
          <a:xfrm>
            <a:off x="5672521" y="240578"/>
            <a:ext cx="2842829" cy="262191"/>
          </a:xfrm>
          <a:prstGeom prst="rect">
            <a:avLst/>
          </a:prstGeom>
        </p:spPr>
      </p:pic>
      <p:pic>
        <p:nvPicPr>
          <p:cNvPr id="8" name="Grafik 7">
            <a:extLst>
              <a:ext uri="{FF2B5EF4-FFF2-40B4-BE49-F238E27FC236}">
                <a16:creationId xmlns:a16="http://schemas.microsoft.com/office/drawing/2014/main" id="{F96856C7-ACA9-0E46-8558-B924E8C45D28}"/>
              </a:ext>
            </a:extLst>
          </p:cNvPr>
          <p:cNvPicPr>
            <a:picLocks noChangeAspect="1"/>
          </p:cNvPicPr>
          <p:nvPr userDrawn="1"/>
        </p:nvPicPr>
        <p:blipFill>
          <a:blip r:embed="rId21"/>
          <a:stretch>
            <a:fillRect/>
          </a:stretch>
        </p:blipFill>
        <p:spPr>
          <a:xfrm>
            <a:off x="5151617" y="184425"/>
            <a:ext cx="3747030" cy="323630"/>
          </a:xfrm>
          <a:prstGeom prst="rect">
            <a:avLst/>
          </a:prstGeom>
        </p:spPr>
      </p:pic>
    </p:spTree>
    <p:extLst>
      <p:ext uri="{BB962C8B-B14F-4D97-AF65-F5344CB8AC3E}">
        <p14:creationId xmlns:p14="http://schemas.microsoft.com/office/powerpoint/2010/main" val="276854935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78" r:id="rId18"/>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05256"/>
            <a:ext cx="7886700" cy="78543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19.09.2022</a:t>
            </a:r>
            <a:endParaRPr lang="de-D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Stuttgart</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4155C-3DA0-4466-ACE0-8761AC22CB23}" type="slidenum">
              <a:rPr lang="de-DE" smtClean="0"/>
              <a:t>‹Nr.›</a:t>
            </a:fld>
            <a:endParaRPr lang="de-DE" dirty="0"/>
          </a:p>
        </p:txBody>
      </p:sp>
      <p:pic>
        <p:nvPicPr>
          <p:cNvPr id="11" name="Bild 2"/>
          <p:cNvPicPr>
            <a:picLocks noChangeAspect="1"/>
          </p:cNvPicPr>
          <p:nvPr userDrawn="1"/>
        </p:nvPicPr>
        <p:blipFill>
          <a:blip r:embed="rId20"/>
          <a:stretch>
            <a:fillRect/>
          </a:stretch>
        </p:blipFill>
        <p:spPr>
          <a:xfrm>
            <a:off x="5672521" y="240578"/>
            <a:ext cx="2842829" cy="262191"/>
          </a:xfrm>
          <a:prstGeom prst="rect">
            <a:avLst/>
          </a:prstGeom>
        </p:spPr>
      </p:pic>
      <p:pic>
        <p:nvPicPr>
          <p:cNvPr id="8" name="Grafik 7">
            <a:extLst>
              <a:ext uri="{FF2B5EF4-FFF2-40B4-BE49-F238E27FC236}">
                <a16:creationId xmlns:a16="http://schemas.microsoft.com/office/drawing/2014/main" id="{F96856C7-ACA9-0E46-8558-B924E8C45D28}"/>
              </a:ext>
            </a:extLst>
          </p:cNvPr>
          <p:cNvPicPr>
            <a:picLocks noChangeAspect="1"/>
          </p:cNvPicPr>
          <p:nvPr userDrawn="1"/>
        </p:nvPicPr>
        <p:blipFill>
          <a:blip r:embed="rId21"/>
          <a:stretch>
            <a:fillRect/>
          </a:stretch>
        </p:blipFill>
        <p:spPr>
          <a:xfrm>
            <a:off x="5151617" y="184425"/>
            <a:ext cx="3747030" cy="323630"/>
          </a:xfrm>
          <a:prstGeom prst="rect">
            <a:avLst/>
          </a:prstGeom>
        </p:spPr>
      </p:pic>
    </p:spTree>
    <p:extLst>
      <p:ext uri="{BB962C8B-B14F-4D97-AF65-F5344CB8AC3E}">
        <p14:creationId xmlns:p14="http://schemas.microsoft.com/office/powerpoint/2010/main" val="154623182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38.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itel 4"/>
          <p:cNvSpPr>
            <a:spLocks noGrp="1"/>
          </p:cNvSpPr>
          <p:nvPr>
            <p:ph type="title"/>
          </p:nvPr>
        </p:nvSpPr>
        <p:spPr>
          <a:xfrm>
            <a:off x="319522" y="1564987"/>
            <a:ext cx="6938169" cy="2703768"/>
          </a:xfrm>
        </p:spPr>
        <p:txBody>
          <a:bodyPr/>
          <a:lstStyle/>
          <a:p>
            <a:pPr>
              <a:spcBef>
                <a:spcPts val="600"/>
              </a:spcBef>
              <a:spcAft>
                <a:spcPts val="600"/>
              </a:spcAft>
            </a:pPr>
            <a:br>
              <a:rPr lang="de-DE" sz="3600" dirty="0">
                <a:solidFill>
                  <a:srgbClr val="002060"/>
                </a:solidFill>
                <a:latin typeface="CorpoS" pitchFamily="2" charset="0"/>
                <a:cs typeface="Times New Roman" panose="02020603050405020304" pitchFamily="18" charset="0"/>
              </a:rPr>
            </a:br>
            <a:r>
              <a:rPr lang="de-DE" sz="3600" dirty="0">
                <a:solidFill>
                  <a:srgbClr val="002060"/>
                </a:solidFill>
                <a:latin typeface="CorpoS" pitchFamily="2" charset="0"/>
                <a:cs typeface="Times New Roman" panose="02020603050405020304" pitchFamily="18" charset="0"/>
              </a:rPr>
              <a:t>Energierechtliche Vorgaben der dezentralen Energieerzeugung mit KWK-Anlagen </a:t>
            </a:r>
            <a:br>
              <a:rPr lang="de-DE" sz="3600" dirty="0">
                <a:solidFill>
                  <a:srgbClr val="002060"/>
                </a:solidFill>
                <a:latin typeface="CorpoS" pitchFamily="2" charset="0"/>
                <a:cs typeface="Times New Roman" panose="02020603050405020304" pitchFamily="18" charset="0"/>
              </a:rPr>
            </a:br>
            <a:br>
              <a:rPr lang="de-DE" sz="3600" dirty="0">
                <a:solidFill>
                  <a:srgbClr val="002060"/>
                </a:solidFill>
                <a:latin typeface="CorpoS" pitchFamily="2" charset="0"/>
                <a:cs typeface="Times New Roman" panose="02020603050405020304" pitchFamily="18" charset="0"/>
              </a:rPr>
            </a:br>
            <a:br>
              <a:rPr lang="de-DE" sz="3000" dirty="0">
                <a:latin typeface="Times New Roman" charset="0"/>
                <a:ea typeface="Times New Roman" charset="0"/>
                <a:cs typeface="Times New Roman" charset="0"/>
              </a:rPr>
            </a:br>
            <a:r>
              <a:rPr lang="de-DE" sz="2000" dirty="0">
                <a:solidFill>
                  <a:srgbClr val="002060"/>
                </a:solidFill>
                <a:cs typeface="Times New Roman" panose="02020603050405020304" pitchFamily="18" charset="0"/>
              </a:rPr>
              <a:t>Rechtsanwältin Sarah Schweizer</a:t>
            </a:r>
            <a:br>
              <a:rPr lang="de-DE" sz="2000" dirty="0">
                <a:solidFill>
                  <a:srgbClr val="002060"/>
                </a:solidFill>
                <a:cs typeface="Times New Roman" panose="02020603050405020304" pitchFamily="18" charset="0"/>
              </a:rPr>
            </a:br>
            <a:endParaRPr lang="en-US" sz="2000" dirty="0">
              <a:solidFill>
                <a:srgbClr val="002060"/>
              </a:solidFill>
              <a:cs typeface="Times New Roman" panose="02020603050405020304" pitchFamily="18" charset="0"/>
            </a:endParaRPr>
          </a:p>
        </p:txBody>
      </p:sp>
      <p:sp>
        <p:nvSpPr>
          <p:cNvPr id="4" name="Untertitel 7"/>
          <p:cNvSpPr>
            <a:spLocks noGrp="1"/>
          </p:cNvSpPr>
          <p:nvPr>
            <p:ph type="subTitle" idx="1"/>
          </p:nvPr>
        </p:nvSpPr>
        <p:spPr>
          <a:xfrm>
            <a:off x="319522" y="3936445"/>
            <a:ext cx="5913425" cy="430887"/>
          </a:xfrm>
        </p:spPr>
        <p:txBody>
          <a:bodyPr anchor="t" anchorCtr="0">
            <a:spAutoFit/>
          </a:bodyPr>
          <a:lstStyle/>
          <a:p>
            <a:pPr lvl="0"/>
            <a:r>
              <a:rPr lang="de-DE" sz="2200" dirty="0">
                <a:solidFill>
                  <a:srgbClr val="002060"/>
                </a:solidFill>
              </a:rPr>
              <a:t>Stuttgart</a:t>
            </a:r>
            <a:r>
              <a:rPr lang="de-DE" sz="2200" dirty="0">
                <a:solidFill>
                  <a:srgbClr val="002060"/>
                </a:solidFill>
                <a:latin typeface="CorpoS" pitchFamily="2" charset="0"/>
              </a:rPr>
              <a:t>, den 19. </a:t>
            </a:r>
            <a:r>
              <a:rPr lang="de-DE" sz="2200" dirty="0">
                <a:solidFill>
                  <a:srgbClr val="002060"/>
                </a:solidFill>
              </a:rPr>
              <a:t>September</a:t>
            </a:r>
            <a:r>
              <a:rPr lang="de-DE" sz="2200" dirty="0">
                <a:solidFill>
                  <a:srgbClr val="002060"/>
                </a:solidFill>
                <a:latin typeface="CorpoS" pitchFamily="2" charset="0"/>
              </a:rPr>
              <a:t> 2022</a:t>
            </a:r>
          </a:p>
        </p:txBody>
      </p:sp>
      <p:pic>
        <p:nvPicPr>
          <p:cNvPr id="6" name="Grafik 5">
            <a:extLst>
              <a:ext uri="{FF2B5EF4-FFF2-40B4-BE49-F238E27FC236}">
                <a16:creationId xmlns:a16="http://schemas.microsoft.com/office/drawing/2014/main" id="{9916B761-78A4-EE4D-9FC2-85F533B9F43F}"/>
              </a:ext>
            </a:extLst>
          </p:cNvPr>
          <p:cNvPicPr>
            <a:picLocks noChangeAspect="1"/>
          </p:cNvPicPr>
          <p:nvPr/>
        </p:nvPicPr>
        <p:blipFill>
          <a:blip r:embed="rId4"/>
          <a:stretch>
            <a:fillRect/>
          </a:stretch>
        </p:blipFill>
        <p:spPr>
          <a:xfrm>
            <a:off x="5101375" y="351691"/>
            <a:ext cx="3671853" cy="317137"/>
          </a:xfrm>
          <a:prstGeom prst="rect">
            <a:avLst/>
          </a:prstGeom>
        </p:spPr>
      </p:pic>
    </p:spTree>
    <p:extLst>
      <p:ext uri="{BB962C8B-B14F-4D97-AF65-F5344CB8AC3E}">
        <p14:creationId xmlns:p14="http://schemas.microsoft.com/office/powerpoint/2010/main" val="1660092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a:spLocks noGrp="1"/>
          </p:cNvSpPr>
          <p:nvPr>
            <p:ph type="title"/>
          </p:nvPr>
        </p:nvSpPr>
        <p:spPr>
          <a:solidFill>
            <a:schemeClr val="bg1">
              <a:lumMod val="85000"/>
            </a:schemeClr>
          </a:solidFill>
        </p:spPr>
        <p:txBody>
          <a:bodyPr anchor="ctr"/>
          <a:lstStyle/>
          <a:p>
            <a:pPr algn="ctr"/>
            <a:r>
              <a:rPr lang="de-DE" dirty="0">
                <a:solidFill>
                  <a:srgbClr val="002060"/>
                </a:solidFill>
              </a:rPr>
              <a:t>Abgaben und Umlagen</a:t>
            </a:r>
          </a:p>
        </p:txBody>
      </p:sp>
      <p:sp>
        <p:nvSpPr>
          <p:cNvPr id="9" name="Slide Number Placeholder 5">
            <a:extLst>
              <a:ext uri="{FF2B5EF4-FFF2-40B4-BE49-F238E27FC236}">
                <a16:creationId xmlns:a16="http://schemas.microsoft.com/office/drawing/2014/main" id="{E67AA45B-1F3D-3545-8467-34E09705B0C3}"/>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64155C-3DA0-4466-ACE0-8761AC22CB23}" type="slidenum">
              <a:rPr lang="de-DE" smtClean="0"/>
              <a:pPr/>
              <a:t>10</a:t>
            </a:fld>
            <a:endParaRPr lang="de-DE" dirty="0"/>
          </a:p>
        </p:txBody>
      </p:sp>
      <p:sp>
        <p:nvSpPr>
          <p:cNvPr id="2" name="Datumsplatzhalter 1">
            <a:extLst>
              <a:ext uri="{FF2B5EF4-FFF2-40B4-BE49-F238E27FC236}">
                <a16:creationId xmlns:a16="http://schemas.microsoft.com/office/drawing/2014/main" id="{1787659F-E9D9-4D32-9E0F-193E6A34158F}"/>
              </a:ext>
            </a:extLst>
          </p:cNvPr>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Times New Roman" panose="02020603050405020304" pitchFamily="18" charset="0"/>
                <a:cs typeface="Times New Roman" panose="02020603050405020304" pitchFamily="18" charset="0"/>
              </a:rPr>
              <a:t>19.09.2022</a:t>
            </a:r>
            <a:endParaRPr lang="de-DE" dirty="0">
              <a:latin typeface="Times New Roman" panose="02020603050405020304" pitchFamily="18" charset="0"/>
              <a:cs typeface="Times New Roman" panose="02020603050405020304" pitchFamily="18" charset="0"/>
            </a:endParaRPr>
          </a:p>
        </p:txBody>
      </p:sp>
      <p:sp>
        <p:nvSpPr>
          <p:cNvPr id="3" name="Fußzeilenplatzhalter 2">
            <a:extLst>
              <a:ext uri="{FF2B5EF4-FFF2-40B4-BE49-F238E27FC236}">
                <a16:creationId xmlns:a16="http://schemas.microsoft.com/office/drawing/2014/main" id="{AC6E179D-7D8E-4ECF-9338-40788A67183D}"/>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Stuttgart</a:t>
            </a:r>
            <a:endParaRPr lang="de-DE" dirty="0"/>
          </a:p>
        </p:txBody>
      </p:sp>
    </p:spTree>
    <p:extLst>
      <p:ext uri="{BB962C8B-B14F-4D97-AF65-F5344CB8AC3E}">
        <p14:creationId xmlns:p14="http://schemas.microsoft.com/office/powerpoint/2010/main" val="225320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A9FA3D-C843-EA4C-85C0-CB0007222A14}"/>
              </a:ext>
            </a:extLst>
          </p:cNvPr>
          <p:cNvSpPr>
            <a:spLocks noGrp="1"/>
          </p:cNvSpPr>
          <p:nvPr>
            <p:ph idx="1"/>
          </p:nvPr>
        </p:nvSpPr>
        <p:spPr>
          <a:xfrm>
            <a:off x="921106" y="1648903"/>
            <a:ext cx="8171194" cy="4351338"/>
          </a:xfrm>
        </p:spPr>
        <p:txBody>
          <a:bodyPr>
            <a:normAutofit/>
          </a:bodyPr>
          <a:lstStyle/>
          <a:p>
            <a:pPr>
              <a:lnSpc>
                <a:spcPct val="100000"/>
              </a:lnSpc>
            </a:pPr>
            <a:endParaRPr lang="de-DE" sz="1600" dirty="0"/>
          </a:p>
          <a:p>
            <a:pPr marL="0" indent="0">
              <a:lnSpc>
                <a:spcPct val="110000"/>
              </a:lnSpc>
              <a:buNone/>
            </a:pPr>
            <a:endParaRPr lang="de-DE" sz="1600" dirty="0"/>
          </a:p>
        </p:txBody>
      </p:sp>
      <p:sp>
        <p:nvSpPr>
          <p:cNvPr id="6" name="Titel 5">
            <a:extLst>
              <a:ext uri="{FF2B5EF4-FFF2-40B4-BE49-F238E27FC236}">
                <a16:creationId xmlns:a16="http://schemas.microsoft.com/office/drawing/2014/main" id="{ADB4CA79-1EB7-5A42-82F6-3782CE72A2B3}"/>
              </a:ext>
            </a:extLst>
          </p:cNvPr>
          <p:cNvSpPr>
            <a:spLocks noGrp="1"/>
          </p:cNvSpPr>
          <p:nvPr>
            <p:ph type="title"/>
          </p:nvPr>
        </p:nvSpPr>
        <p:spPr>
          <a:xfrm>
            <a:off x="458987" y="654915"/>
            <a:ext cx="7829550" cy="776288"/>
          </a:xfrm>
        </p:spPr>
        <p:txBody>
          <a:bodyPr>
            <a:normAutofit/>
          </a:bodyPr>
          <a:lstStyle/>
          <a:p>
            <a:r>
              <a:rPr lang="de-DE" sz="2800" dirty="0">
                <a:solidFill>
                  <a:srgbClr val="002060"/>
                </a:solidFill>
              </a:rPr>
              <a:t>Überblick Abgaben &amp; Umlagen BHKW</a:t>
            </a:r>
          </a:p>
        </p:txBody>
      </p:sp>
      <p:sp>
        <p:nvSpPr>
          <p:cNvPr id="7" name="Datumsplatzhalter 3">
            <a:extLst>
              <a:ext uri="{FF2B5EF4-FFF2-40B4-BE49-F238E27FC236}">
                <a16:creationId xmlns:a16="http://schemas.microsoft.com/office/drawing/2014/main" id="{309787E1-F031-634A-B200-286947289171}"/>
              </a:ext>
            </a:extLst>
          </p:cNvPr>
          <p:cNvSpPr>
            <a:spLocks noGrp="1"/>
          </p:cNvSpPr>
          <p:nvPr>
            <p:ph type="dt" sz="half" idx="10"/>
          </p:nvPr>
        </p:nvSpPr>
        <p:spPr>
          <a:xfrm>
            <a:off x="963611" y="6356351"/>
            <a:ext cx="2057400" cy="365125"/>
          </a:xfrm>
        </p:spPr>
        <p:txBody>
          <a:bodyPr/>
          <a:lstStyle/>
          <a:p>
            <a:r>
              <a:rPr lang="de-DE"/>
              <a:t>19.09.2022</a:t>
            </a:r>
            <a:endParaRPr lang="de-DE" dirty="0">
              <a:latin typeface="CorpoS" pitchFamily="2" charset="0"/>
            </a:endParaRPr>
          </a:p>
        </p:txBody>
      </p:sp>
      <p:graphicFrame>
        <p:nvGraphicFramePr>
          <p:cNvPr id="3" name="Diagramm 2">
            <a:extLst>
              <a:ext uri="{FF2B5EF4-FFF2-40B4-BE49-F238E27FC236}">
                <a16:creationId xmlns:a16="http://schemas.microsoft.com/office/drawing/2014/main" id="{FE20A52B-CA90-F1C9-64D2-0F3FB1EFDCB0}"/>
              </a:ext>
            </a:extLst>
          </p:cNvPr>
          <p:cNvGraphicFramePr/>
          <p:nvPr>
            <p:extLst>
              <p:ext uri="{D42A27DB-BD31-4B8C-83A1-F6EECF244321}">
                <p14:modId xmlns:p14="http://schemas.microsoft.com/office/powerpoint/2010/main" val="162316796"/>
              </p:ext>
            </p:extLst>
          </p:nvPr>
        </p:nvGraphicFramePr>
        <p:xfrm>
          <a:off x="2176385" y="2370341"/>
          <a:ext cx="3549946" cy="3964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Geschweifte Klammer links 24">
            <a:extLst>
              <a:ext uri="{FF2B5EF4-FFF2-40B4-BE49-F238E27FC236}">
                <a16:creationId xmlns:a16="http://schemas.microsoft.com/office/drawing/2014/main" id="{DA9660CE-5CCF-1764-4D9F-8911865EC298}"/>
              </a:ext>
            </a:extLst>
          </p:cNvPr>
          <p:cNvSpPr/>
          <p:nvPr/>
        </p:nvSpPr>
        <p:spPr>
          <a:xfrm rot="5400000">
            <a:off x="3667268" y="578244"/>
            <a:ext cx="413347" cy="315226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 name="Textfeld 25">
            <a:extLst>
              <a:ext uri="{FF2B5EF4-FFF2-40B4-BE49-F238E27FC236}">
                <a16:creationId xmlns:a16="http://schemas.microsoft.com/office/drawing/2014/main" id="{0F027661-B041-3795-D362-CF36949C4860}"/>
              </a:ext>
            </a:extLst>
          </p:cNvPr>
          <p:cNvSpPr txBox="1"/>
          <p:nvPr/>
        </p:nvSpPr>
        <p:spPr>
          <a:xfrm>
            <a:off x="6339713" y="1532948"/>
            <a:ext cx="3549946" cy="307777"/>
          </a:xfrm>
          <a:prstGeom prst="rect">
            <a:avLst/>
          </a:prstGeom>
          <a:noFill/>
        </p:spPr>
        <p:txBody>
          <a:bodyPr wrap="square" rtlCol="0">
            <a:spAutoFit/>
          </a:bodyPr>
          <a:lstStyle/>
          <a:p>
            <a:r>
              <a:rPr lang="de-DE" sz="1400" dirty="0">
                <a:latin typeface="CorpoS" pitchFamily="2" charset="0"/>
              </a:rPr>
              <a:t>Umlagen auf Brennstoffbezug</a:t>
            </a:r>
          </a:p>
        </p:txBody>
      </p:sp>
      <p:grpSp>
        <p:nvGrpSpPr>
          <p:cNvPr id="34" name="Gruppieren 33">
            <a:extLst>
              <a:ext uri="{FF2B5EF4-FFF2-40B4-BE49-F238E27FC236}">
                <a16:creationId xmlns:a16="http://schemas.microsoft.com/office/drawing/2014/main" id="{F529E037-85F5-D1A3-5055-877D306383BF}"/>
              </a:ext>
            </a:extLst>
          </p:cNvPr>
          <p:cNvGrpSpPr/>
          <p:nvPr/>
        </p:nvGrpSpPr>
        <p:grpSpPr>
          <a:xfrm>
            <a:off x="104028" y="2397112"/>
            <a:ext cx="709918" cy="3989119"/>
            <a:chOff x="5138104" y="0"/>
            <a:chExt cx="955476" cy="4064000"/>
          </a:xfrm>
          <a:scene3d>
            <a:camera prst="orthographicFront"/>
            <a:lightRig rig="flat" dir="t"/>
          </a:scene3d>
        </p:grpSpPr>
        <p:sp>
          <p:nvSpPr>
            <p:cNvPr id="38" name="Rechteck: abgerundete Ecken 37">
              <a:extLst>
                <a:ext uri="{FF2B5EF4-FFF2-40B4-BE49-F238E27FC236}">
                  <a16:creationId xmlns:a16="http://schemas.microsoft.com/office/drawing/2014/main" id="{5E5CEA16-5590-2464-9E6A-1ADDC4BC0472}"/>
                </a:ext>
              </a:extLst>
            </p:cNvPr>
            <p:cNvSpPr/>
            <p:nvPr/>
          </p:nvSpPr>
          <p:spPr>
            <a:xfrm>
              <a:off x="5138104" y="0"/>
              <a:ext cx="955476" cy="4064000"/>
            </a:xfrm>
            <a:prstGeom prst="roundRect">
              <a:avLst>
                <a:gd name="adj" fmla="val 10000"/>
              </a:avLst>
            </a:prstGeom>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9" name="Rechteck: abgerundete Ecken 4">
              <a:extLst>
                <a:ext uri="{FF2B5EF4-FFF2-40B4-BE49-F238E27FC236}">
                  <a16:creationId xmlns:a16="http://schemas.microsoft.com/office/drawing/2014/main" id="{3771E082-1FD4-C51D-6398-E640DBCB5894}"/>
                </a:ext>
              </a:extLst>
            </p:cNvPr>
            <p:cNvSpPr txBox="1"/>
            <p:nvPr/>
          </p:nvSpPr>
          <p:spPr>
            <a:xfrm>
              <a:off x="5138104" y="0"/>
              <a:ext cx="955476" cy="1178547"/>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200" kern="1200" dirty="0"/>
                <a:t>EEG-Umlage </a:t>
              </a:r>
            </a:p>
            <a:p>
              <a:pPr marL="0" lvl="0" indent="0" algn="ctr" defTabSz="666750">
                <a:lnSpc>
                  <a:spcPct val="90000"/>
                </a:lnSpc>
                <a:spcBef>
                  <a:spcPct val="0"/>
                </a:spcBef>
                <a:spcAft>
                  <a:spcPct val="35000"/>
                </a:spcAft>
                <a:buNone/>
              </a:pPr>
              <a:r>
                <a:rPr lang="de-DE" sz="1050" dirty="0"/>
                <a:t>Bis 01.07.22</a:t>
              </a:r>
              <a:endParaRPr lang="de-DE" sz="1050" kern="1200" dirty="0"/>
            </a:p>
          </p:txBody>
        </p:sp>
      </p:grpSp>
      <p:grpSp>
        <p:nvGrpSpPr>
          <p:cNvPr id="35" name="Gruppieren 34">
            <a:extLst>
              <a:ext uri="{FF2B5EF4-FFF2-40B4-BE49-F238E27FC236}">
                <a16:creationId xmlns:a16="http://schemas.microsoft.com/office/drawing/2014/main" id="{7DF4752F-B096-1C53-403F-FB4E0B7FF915}"/>
              </a:ext>
            </a:extLst>
          </p:cNvPr>
          <p:cNvGrpSpPr/>
          <p:nvPr/>
        </p:nvGrpSpPr>
        <p:grpSpPr>
          <a:xfrm>
            <a:off x="100526" y="3750624"/>
            <a:ext cx="617778" cy="2426257"/>
            <a:chOff x="5233652" y="1207503"/>
            <a:chExt cx="769212" cy="2653297"/>
          </a:xfrm>
          <a:scene3d>
            <a:camera prst="orthographicFront"/>
            <a:lightRig rig="flat" dir="t"/>
          </a:scene3d>
        </p:grpSpPr>
        <p:sp>
          <p:nvSpPr>
            <p:cNvPr id="36" name="Rechteck: abgerundete Ecken 35">
              <a:extLst>
                <a:ext uri="{FF2B5EF4-FFF2-40B4-BE49-F238E27FC236}">
                  <a16:creationId xmlns:a16="http://schemas.microsoft.com/office/drawing/2014/main" id="{F332A113-72F2-E61F-81FA-569D1F58E213}"/>
                </a:ext>
              </a:extLst>
            </p:cNvPr>
            <p:cNvSpPr/>
            <p:nvPr/>
          </p:nvSpPr>
          <p:spPr>
            <a:xfrm>
              <a:off x="5233652" y="1219200"/>
              <a:ext cx="764381" cy="2641600"/>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Rechteck: abgerundete Ecken 6">
              <a:extLst>
                <a:ext uri="{FF2B5EF4-FFF2-40B4-BE49-F238E27FC236}">
                  <a16:creationId xmlns:a16="http://schemas.microsoft.com/office/drawing/2014/main" id="{A24DDBF1-D93F-1018-7915-6F9269CB50AF}"/>
                </a:ext>
              </a:extLst>
            </p:cNvPr>
            <p:cNvSpPr txBox="1"/>
            <p:nvPr/>
          </p:nvSpPr>
          <p:spPr>
            <a:xfrm>
              <a:off x="5256033" y="1207503"/>
              <a:ext cx="746831" cy="26309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vert270"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Calibri" panose="020F0502020204030204"/>
                  <a:ea typeface="+mn-ea"/>
                  <a:cs typeface="+mn-cs"/>
                </a:rPr>
                <a:t>Erneuerbare-Energien-Gesetz</a:t>
              </a:r>
              <a:endParaRPr lang="de-DE" sz="800" kern="1200" dirty="0"/>
            </a:p>
          </p:txBody>
        </p:sp>
      </p:grpSp>
      <p:sp>
        <p:nvSpPr>
          <p:cNvPr id="41" name="Verbotsymbol 40">
            <a:extLst>
              <a:ext uri="{FF2B5EF4-FFF2-40B4-BE49-F238E27FC236}">
                <a16:creationId xmlns:a16="http://schemas.microsoft.com/office/drawing/2014/main" id="{601B5D5A-F41A-DCED-EE93-1E5869C2BBAC}"/>
              </a:ext>
            </a:extLst>
          </p:cNvPr>
          <p:cNvSpPr/>
          <p:nvPr/>
        </p:nvSpPr>
        <p:spPr>
          <a:xfrm>
            <a:off x="41111" y="3591958"/>
            <a:ext cx="754581" cy="72453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2" name="Fußzeilenplatzhalter 41">
            <a:extLst>
              <a:ext uri="{FF2B5EF4-FFF2-40B4-BE49-F238E27FC236}">
                <a16:creationId xmlns:a16="http://schemas.microsoft.com/office/drawing/2014/main" id="{6D43B5B1-BA80-06A7-AD7F-3E63CC68DA1D}"/>
              </a:ext>
            </a:extLst>
          </p:cNvPr>
          <p:cNvSpPr>
            <a:spLocks noGrp="1"/>
          </p:cNvSpPr>
          <p:nvPr>
            <p:ph type="ftr" sz="quarter" idx="11"/>
          </p:nvPr>
        </p:nvSpPr>
        <p:spPr>
          <a:xfrm>
            <a:off x="3363911" y="6356351"/>
            <a:ext cx="3086100" cy="365125"/>
          </a:xfrm>
        </p:spPr>
        <p:txBody>
          <a:bodyPr/>
          <a:lstStyle/>
          <a:p>
            <a:r>
              <a:rPr lang="de-DE"/>
              <a:t>Stuttgart</a:t>
            </a:r>
            <a:endParaRPr lang="de-DE" dirty="0"/>
          </a:p>
        </p:txBody>
      </p:sp>
      <p:grpSp>
        <p:nvGrpSpPr>
          <p:cNvPr id="14" name="Gruppieren 13">
            <a:extLst>
              <a:ext uri="{FF2B5EF4-FFF2-40B4-BE49-F238E27FC236}">
                <a16:creationId xmlns:a16="http://schemas.microsoft.com/office/drawing/2014/main" id="{43887C2D-D1D1-A7FD-4A2E-E402A752A714}"/>
              </a:ext>
            </a:extLst>
          </p:cNvPr>
          <p:cNvGrpSpPr/>
          <p:nvPr/>
        </p:nvGrpSpPr>
        <p:grpSpPr>
          <a:xfrm>
            <a:off x="951276" y="2361049"/>
            <a:ext cx="805067" cy="3989119"/>
            <a:chOff x="5138104" y="0"/>
            <a:chExt cx="955476" cy="4064000"/>
          </a:xfrm>
          <a:scene3d>
            <a:camera prst="orthographicFront"/>
            <a:lightRig rig="flat" dir="t"/>
          </a:scene3d>
        </p:grpSpPr>
        <p:sp>
          <p:nvSpPr>
            <p:cNvPr id="17" name="Rechteck: abgerundete Ecken 16">
              <a:extLst>
                <a:ext uri="{FF2B5EF4-FFF2-40B4-BE49-F238E27FC236}">
                  <a16:creationId xmlns:a16="http://schemas.microsoft.com/office/drawing/2014/main" id="{DAD741F5-56BE-7E40-E8AA-FD2DA93F730D}"/>
                </a:ext>
              </a:extLst>
            </p:cNvPr>
            <p:cNvSpPr/>
            <p:nvPr/>
          </p:nvSpPr>
          <p:spPr>
            <a:xfrm>
              <a:off x="5138104" y="0"/>
              <a:ext cx="955476" cy="4064000"/>
            </a:xfrm>
            <a:prstGeom prst="roundRect">
              <a:avLst>
                <a:gd name="adj" fmla="val 10000"/>
              </a:avLst>
            </a:prstGeom>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Rechteck: abgerundete Ecken 4">
              <a:extLst>
                <a:ext uri="{FF2B5EF4-FFF2-40B4-BE49-F238E27FC236}">
                  <a16:creationId xmlns:a16="http://schemas.microsoft.com/office/drawing/2014/main" id="{8BD60019-A553-C466-3D6B-5118DED16F37}"/>
                </a:ext>
              </a:extLst>
            </p:cNvPr>
            <p:cNvSpPr txBox="1"/>
            <p:nvPr/>
          </p:nvSpPr>
          <p:spPr>
            <a:xfrm>
              <a:off x="5138104" y="0"/>
              <a:ext cx="955476" cy="1219200"/>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dirty="0"/>
                <a:t>Strom-steuer</a:t>
              </a:r>
              <a:endParaRPr lang="de-DE" sz="1500" kern="1200" dirty="0"/>
            </a:p>
          </p:txBody>
        </p:sp>
      </p:grpSp>
      <p:sp>
        <p:nvSpPr>
          <p:cNvPr id="45" name="Geschweifte Klammer links 44">
            <a:extLst>
              <a:ext uri="{FF2B5EF4-FFF2-40B4-BE49-F238E27FC236}">
                <a16:creationId xmlns:a16="http://schemas.microsoft.com/office/drawing/2014/main" id="{63EEA963-A1C8-F5E7-8786-41B81F86B1C2}"/>
              </a:ext>
            </a:extLst>
          </p:cNvPr>
          <p:cNvSpPr/>
          <p:nvPr/>
        </p:nvSpPr>
        <p:spPr>
          <a:xfrm rot="5400000">
            <a:off x="827288" y="1397300"/>
            <a:ext cx="187636" cy="159471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6" name="Textfeld 45">
            <a:extLst>
              <a:ext uri="{FF2B5EF4-FFF2-40B4-BE49-F238E27FC236}">
                <a16:creationId xmlns:a16="http://schemas.microsoft.com/office/drawing/2014/main" id="{D6BCEFAA-BBE9-EEBE-4EF7-39BCF25D2845}"/>
              </a:ext>
            </a:extLst>
          </p:cNvPr>
          <p:cNvSpPr txBox="1"/>
          <p:nvPr/>
        </p:nvSpPr>
        <p:spPr>
          <a:xfrm>
            <a:off x="-58971" y="1594053"/>
            <a:ext cx="2860959" cy="307777"/>
          </a:xfrm>
          <a:prstGeom prst="rect">
            <a:avLst/>
          </a:prstGeom>
          <a:noFill/>
        </p:spPr>
        <p:txBody>
          <a:bodyPr wrap="square" rtlCol="0">
            <a:spAutoFit/>
          </a:bodyPr>
          <a:lstStyle/>
          <a:p>
            <a:r>
              <a:rPr lang="de-DE" sz="1400" dirty="0">
                <a:latin typeface="CorpoS" pitchFamily="2" charset="0"/>
              </a:rPr>
              <a:t>Umlagen auf Stromlieferung</a:t>
            </a:r>
          </a:p>
        </p:txBody>
      </p:sp>
      <p:graphicFrame>
        <p:nvGraphicFramePr>
          <p:cNvPr id="47" name="Diagramm 46">
            <a:extLst>
              <a:ext uri="{FF2B5EF4-FFF2-40B4-BE49-F238E27FC236}">
                <a16:creationId xmlns:a16="http://schemas.microsoft.com/office/drawing/2014/main" id="{8A44FEAA-0D91-B556-B464-4A09313DDAB3}"/>
              </a:ext>
            </a:extLst>
          </p:cNvPr>
          <p:cNvGraphicFramePr/>
          <p:nvPr>
            <p:extLst>
              <p:ext uri="{D42A27DB-BD31-4B8C-83A1-F6EECF244321}">
                <p14:modId xmlns:p14="http://schemas.microsoft.com/office/powerpoint/2010/main" val="2226091954"/>
              </p:ext>
            </p:extLst>
          </p:nvPr>
        </p:nvGraphicFramePr>
        <p:xfrm>
          <a:off x="6057900" y="2345900"/>
          <a:ext cx="3086100" cy="39643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48" name="Gruppieren 47">
            <a:extLst>
              <a:ext uri="{FF2B5EF4-FFF2-40B4-BE49-F238E27FC236}">
                <a16:creationId xmlns:a16="http://schemas.microsoft.com/office/drawing/2014/main" id="{FAB5803B-F8B6-2890-00CF-49C2B9BB74A3}"/>
              </a:ext>
            </a:extLst>
          </p:cNvPr>
          <p:cNvGrpSpPr/>
          <p:nvPr/>
        </p:nvGrpSpPr>
        <p:grpSpPr>
          <a:xfrm>
            <a:off x="1053765" y="3519531"/>
            <a:ext cx="557538" cy="2579533"/>
            <a:chOff x="5233652" y="1207503"/>
            <a:chExt cx="769212" cy="2653297"/>
          </a:xfrm>
          <a:scene3d>
            <a:camera prst="orthographicFront"/>
            <a:lightRig rig="flat" dir="t"/>
          </a:scene3d>
        </p:grpSpPr>
        <p:sp>
          <p:nvSpPr>
            <p:cNvPr id="49" name="Rechteck: abgerundete Ecken 48">
              <a:extLst>
                <a:ext uri="{FF2B5EF4-FFF2-40B4-BE49-F238E27FC236}">
                  <a16:creationId xmlns:a16="http://schemas.microsoft.com/office/drawing/2014/main" id="{DD5936DC-8F79-05F3-2392-0E61B69119FA}"/>
                </a:ext>
              </a:extLst>
            </p:cNvPr>
            <p:cNvSpPr/>
            <p:nvPr/>
          </p:nvSpPr>
          <p:spPr>
            <a:xfrm>
              <a:off x="5233652" y="1219200"/>
              <a:ext cx="764381" cy="2641600"/>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0" name="Rechteck: abgerundete Ecken 6">
              <a:extLst>
                <a:ext uri="{FF2B5EF4-FFF2-40B4-BE49-F238E27FC236}">
                  <a16:creationId xmlns:a16="http://schemas.microsoft.com/office/drawing/2014/main" id="{DFFFBF8B-86BE-0BB6-1D1F-500E604D28EA}"/>
                </a:ext>
              </a:extLst>
            </p:cNvPr>
            <p:cNvSpPr txBox="1"/>
            <p:nvPr/>
          </p:nvSpPr>
          <p:spPr>
            <a:xfrm>
              <a:off x="5256032" y="1207503"/>
              <a:ext cx="746832" cy="26309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vert270"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e-DE" sz="1400" dirty="0">
                  <a:latin typeface="Calibri" panose="020F0502020204030204"/>
                </a:rPr>
                <a:t>Stromsteuergesetz</a:t>
              </a:r>
              <a:r>
                <a:rPr lang="de-DE" sz="1400" kern="1200" dirty="0">
                  <a:latin typeface="Calibri" panose="020F0502020204030204"/>
                  <a:ea typeface="+mn-ea"/>
                  <a:cs typeface="+mn-cs"/>
                </a:rPr>
                <a:t> </a:t>
              </a:r>
              <a:r>
                <a:rPr lang="de-DE" sz="1000" kern="1200" dirty="0"/>
                <a:t> </a:t>
              </a:r>
            </a:p>
          </p:txBody>
        </p:sp>
      </p:grpSp>
      <p:sp>
        <p:nvSpPr>
          <p:cNvPr id="51" name="Geschweifte Klammer links 50">
            <a:extLst>
              <a:ext uri="{FF2B5EF4-FFF2-40B4-BE49-F238E27FC236}">
                <a16:creationId xmlns:a16="http://schemas.microsoft.com/office/drawing/2014/main" id="{3C7A5A42-5D0D-F424-2A31-51B5D4A8EA89}"/>
              </a:ext>
            </a:extLst>
          </p:cNvPr>
          <p:cNvSpPr/>
          <p:nvPr/>
        </p:nvSpPr>
        <p:spPr>
          <a:xfrm rot="5400000">
            <a:off x="7427834" y="604419"/>
            <a:ext cx="323876" cy="286095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2" name="Textfeld 51">
            <a:extLst>
              <a:ext uri="{FF2B5EF4-FFF2-40B4-BE49-F238E27FC236}">
                <a16:creationId xmlns:a16="http://schemas.microsoft.com/office/drawing/2014/main" id="{ED940D29-2AA1-ECE3-A39B-A18FD07DAFB1}"/>
              </a:ext>
            </a:extLst>
          </p:cNvPr>
          <p:cNvSpPr txBox="1"/>
          <p:nvPr/>
        </p:nvSpPr>
        <p:spPr>
          <a:xfrm>
            <a:off x="2660354" y="1575932"/>
            <a:ext cx="3549946" cy="307777"/>
          </a:xfrm>
          <a:prstGeom prst="rect">
            <a:avLst/>
          </a:prstGeom>
          <a:noFill/>
        </p:spPr>
        <p:txBody>
          <a:bodyPr wrap="square" rtlCol="0">
            <a:spAutoFit/>
          </a:bodyPr>
          <a:lstStyle/>
          <a:p>
            <a:r>
              <a:rPr lang="de-DE" sz="1400" dirty="0">
                <a:latin typeface="CorpoS" pitchFamily="2" charset="0"/>
              </a:rPr>
              <a:t>Umlagen auf Netzbezug Strom</a:t>
            </a:r>
          </a:p>
        </p:txBody>
      </p:sp>
    </p:spTree>
    <p:extLst>
      <p:ext uri="{BB962C8B-B14F-4D97-AF65-F5344CB8AC3E}">
        <p14:creationId xmlns:p14="http://schemas.microsoft.com/office/powerpoint/2010/main" val="2332367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a:spLocks noGrp="1"/>
          </p:cNvSpPr>
          <p:nvPr>
            <p:ph type="title"/>
          </p:nvPr>
        </p:nvSpPr>
        <p:spPr>
          <a:solidFill>
            <a:schemeClr val="bg1">
              <a:lumMod val="85000"/>
            </a:schemeClr>
          </a:solidFill>
        </p:spPr>
        <p:txBody>
          <a:bodyPr anchor="ctr"/>
          <a:lstStyle/>
          <a:p>
            <a:pPr algn="ctr"/>
            <a:r>
              <a:rPr lang="de-DE" dirty="0">
                <a:solidFill>
                  <a:srgbClr val="002060"/>
                </a:solidFill>
              </a:rPr>
              <a:t>EEG-Umlage &amp; die Netzumlagen</a:t>
            </a:r>
          </a:p>
        </p:txBody>
      </p:sp>
      <p:sp>
        <p:nvSpPr>
          <p:cNvPr id="9" name="Slide Number Placeholder 5">
            <a:extLst>
              <a:ext uri="{FF2B5EF4-FFF2-40B4-BE49-F238E27FC236}">
                <a16:creationId xmlns:a16="http://schemas.microsoft.com/office/drawing/2014/main" id="{E67AA45B-1F3D-3545-8467-34E09705B0C3}"/>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64155C-3DA0-4466-ACE0-8761AC22CB23}" type="slidenum">
              <a:rPr lang="de-DE" smtClean="0"/>
              <a:pPr/>
              <a:t>12</a:t>
            </a:fld>
            <a:endParaRPr lang="de-DE" dirty="0"/>
          </a:p>
        </p:txBody>
      </p:sp>
      <p:sp>
        <p:nvSpPr>
          <p:cNvPr id="2" name="Datumsplatzhalter 1">
            <a:extLst>
              <a:ext uri="{FF2B5EF4-FFF2-40B4-BE49-F238E27FC236}">
                <a16:creationId xmlns:a16="http://schemas.microsoft.com/office/drawing/2014/main" id="{1787659F-E9D9-4D32-9E0F-193E6A34158F}"/>
              </a:ext>
            </a:extLst>
          </p:cNvPr>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Times New Roman" panose="02020603050405020304" pitchFamily="18" charset="0"/>
                <a:cs typeface="Times New Roman" panose="02020603050405020304" pitchFamily="18" charset="0"/>
              </a:rPr>
              <a:t>19.09.2022</a:t>
            </a:r>
            <a:endParaRPr lang="de-DE" dirty="0">
              <a:latin typeface="Times New Roman" panose="02020603050405020304" pitchFamily="18" charset="0"/>
              <a:cs typeface="Times New Roman" panose="02020603050405020304" pitchFamily="18" charset="0"/>
            </a:endParaRPr>
          </a:p>
        </p:txBody>
      </p:sp>
      <p:sp>
        <p:nvSpPr>
          <p:cNvPr id="3" name="Fußzeilenplatzhalter 2">
            <a:extLst>
              <a:ext uri="{FF2B5EF4-FFF2-40B4-BE49-F238E27FC236}">
                <a16:creationId xmlns:a16="http://schemas.microsoft.com/office/drawing/2014/main" id="{AC6E179D-7D8E-4ECF-9338-40788A67183D}"/>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Stuttgart</a:t>
            </a:r>
            <a:endParaRPr lang="de-DE" dirty="0"/>
          </a:p>
        </p:txBody>
      </p:sp>
    </p:spTree>
    <p:extLst>
      <p:ext uri="{BB962C8B-B14F-4D97-AF65-F5344CB8AC3E}">
        <p14:creationId xmlns:p14="http://schemas.microsoft.com/office/powerpoint/2010/main" val="280551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A9FA3D-C843-EA4C-85C0-CB0007222A14}"/>
              </a:ext>
            </a:extLst>
          </p:cNvPr>
          <p:cNvSpPr>
            <a:spLocks noGrp="1"/>
          </p:cNvSpPr>
          <p:nvPr>
            <p:ph idx="1"/>
          </p:nvPr>
        </p:nvSpPr>
        <p:spPr/>
        <p:txBody>
          <a:bodyPr>
            <a:normAutofit/>
          </a:bodyPr>
          <a:lstStyle/>
          <a:p>
            <a:pPr>
              <a:lnSpc>
                <a:spcPct val="100000"/>
              </a:lnSpc>
            </a:pPr>
            <a:r>
              <a:rPr lang="de-DE" sz="1600" b="1" dirty="0">
                <a:solidFill>
                  <a:schemeClr val="accent1">
                    <a:lumMod val="50000"/>
                  </a:schemeClr>
                </a:solidFill>
              </a:rPr>
              <a:t>Inkrafttreten zum 01.01.2023.</a:t>
            </a:r>
          </a:p>
          <a:p>
            <a:pPr>
              <a:lnSpc>
                <a:spcPct val="100000"/>
              </a:lnSpc>
            </a:pPr>
            <a:r>
              <a:rPr lang="de-DE" sz="1600" b="1" dirty="0">
                <a:solidFill>
                  <a:schemeClr val="accent1">
                    <a:lumMod val="50000"/>
                  </a:schemeClr>
                </a:solidFill>
              </a:rPr>
              <a:t>Dauerhaftes Entfallen EEG-Umlage!</a:t>
            </a:r>
          </a:p>
          <a:p>
            <a:pPr>
              <a:lnSpc>
                <a:spcPct val="100000"/>
              </a:lnSpc>
            </a:pPr>
            <a:r>
              <a:rPr lang="de-DE" sz="1600" dirty="0"/>
              <a:t>Rechtsanspruch der Übertragungsnetzbetreiber gegen Deutschland auf Ausgleich der EEG-Zahlungen. </a:t>
            </a:r>
            <a:r>
              <a:rPr lang="de-DE" sz="1600" b="1" dirty="0">
                <a:solidFill>
                  <a:schemeClr val="accent1">
                    <a:lumMod val="50000"/>
                  </a:schemeClr>
                </a:solidFill>
              </a:rPr>
              <a:t>Keine Umlagen mehr auf Eigenverbräuche </a:t>
            </a:r>
            <a:r>
              <a:rPr lang="de-DE" sz="1600" dirty="0"/>
              <a:t>und Direktbelieferungen hinter dem Netzverknüpfungspunkt.</a:t>
            </a:r>
          </a:p>
          <a:p>
            <a:pPr>
              <a:lnSpc>
                <a:spcPct val="100000"/>
              </a:lnSpc>
            </a:pPr>
            <a:r>
              <a:rPr lang="de-DE" sz="1600" b="1" dirty="0">
                <a:solidFill>
                  <a:schemeClr val="accent1">
                    <a:lumMod val="50000"/>
                  </a:schemeClr>
                </a:solidFill>
              </a:rPr>
              <a:t>Vereinheitlichung </a:t>
            </a:r>
            <a:r>
              <a:rPr lang="de-DE" sz="1600" dirty="0"/>
              <a:t>der </a:t>
            </a:r>
            <a:r>
              <a:rPr lang="de-DE" sz="1600" dirty="0" err="1"/>
              <a:t>Wälzung</a:t>
            </a:r>
            <a:r>
              <a:rPr lang="de-DE" sz="1600" dirty="0"/>
              <a:t> KWKG-Umlage und die Offshore-Netzumlage; diese werden weiterhin nur für die Entnahme von Strom </a:t>
            </a:r>
            <a:r>
              <a:rPr lang="de-DE" sz="1600" b="1" dirty="0">
                <a:solidFill>
                  <a:schemeClr val="accent1">
                    <a:lumMod val="50000"/>
                  </a:schemeClr>
                </a:solidFill>
              </a:rPr>
              <a:t>aus dem öffentlichen Netz </a:t>
            </a:r>
            <a:r>
              <a:rPr lang="de-DE" sz="1600" dirty="0"/>
              <a:t>erhoben. </a:t>
            </a:r>
          </a:p>
          <a:p>
            <a:pPr>
              <a:lnSpc>
                <a:spcPct val="100000"/>
              </a:lnSpc>
            </a:pPr>
            <a:r>
              <a:rPr lang="de-DE" sz="1600" b="1" dirty="0">
                <a:solidFill>
                  <a:schemeClr val="accent1">
                    <a:lumMod val="50000"/>
                  </a:schemeClr>
                </a:solidFill>
              </a:rPr>
              <a:t>Nicht erfasst ist die </a:t>
            </a:r>
            <a:r>
              <a:rPr lang="de-DE" sz="1600" b="1" dirty="0" err="1">
                <a:solidFill>
                  <a:schemeClr val="accent1">
                    <a:lumMod val="50000"/>
                  </a:schemeClr>
                </a:solidFill>
              </a:rPr>
              <a:t>AblaV</a:t>
            </a:r>
            <a:r>
              <a:rPr lang="de-DE" sz="1600" b="1" dirty="0">
                <a:solidFill>
                  <a:schemeClr val="accent1">
                    <a:lumMod val="50000"/>
                  </a:schemeClr>
                </a:solidFill>
              </a:rPr>
              <a:t>- und die §19-StromNEV-Umlage sowie die ab dem 01.01.2023 greifende Wasserstoffumlage (118 Abs. 6 EnWG).</a:t>
            </a:r>
            <a:endParaRPr lang="de-DE" sz="1600" dirty="0"/>
          </a:p>
          <a:p>
            <a:pPr>
              <a:lnSpc>
                <a:spcPct val="100000"/>
              </a:lnSpc>
            </a:pPr>
            <a:r>
              <a:rPr lang="de-DE" sz="1600" b="1" dirty="0">
                <a:solidFill>
                  <a:schemeClr val="accent1">
                    <a:lumMod val="50000"/>
                  </a:schemeClr>
                </a:solidFill>
              </a:rPr>
              <a:t>Neu: Befreiung von Wärmepumpen</a:t>
            </a:r>
            <a:r>
              <a:rPr lang="de-DE" sz="1600" dirty="0"/>
              <a:t> von den Umlagen.</a:t>
            </a:r>
          </a:p>
          <a:p>
            <a:pPr>
              <a:lnSpc>
                <a:spcPct val="100000"/>
              </a:lnSpc>
            </a:pPr>
            <a:r>
              <a:rPr lang="de-DE" sz="1600" dirty="0"/>
              <a:t>Überführung der Besonderen Ausgleichsregelung (BesAR) für KWKG-Umlage und Offshore-Netzumlage in das </a:t>
            </a:r>
            <a:r>
              <a:rPr lang="de-DE" sz="1600" dirty="0" err="1"/>
              <a:t>EnFG</a:t>
            </a:r>
            <a:r>
              <a:rPr lang="de-DE" sz="1600" dirty="0"/>
              <a:t> und Entbürokratisierung.</a:t>
            </a:r>
          </a:p>
          <a:p>
            <a:pPr>
              <a:lnSpc>
                <a:spcPct val="100000"/>
              </a:lnSpc>
            </a:pPr>
            <a:endParaRPr lang="de-DE" sz="1600" dirty="0"/>
          </a:p>
          <a:p>
            <a:pPr marL="0" indent="0">
              <a:lnSpc>
                <a:spcPct val="110000"/>
              </a:lnSpc>
              <a:buNone/>
            </a:pPr>
            <a:endParaRPr lang="de-DE" sz="1600" dirty="0"/>
          </a:p>
        </p:txBody>
      </p:sp>
      <p:sp>
        <p:nvSpPr>
          <p:cNvPr id="6" name="Titel 5">
            <a:extLst>
              <a:ext uri="{FF2B5EF4-FFF2-40B4-BE49-F238E27FC236}">
                <a16:creationId xmlns:a16="http://schemas.microsoft.com/office/drawing/2014/main" id="{ADB4CA79-1EB7-5A42-82F6-3782CE72A2B3}"/>
              </a:ext>
            </a:extLst>
          </p:cNvPr>
          <p:cNvSpPr>
            <a:spLocks noGrp="1"/>
          </p:cNvSpPr>
          <p:nvPr>
            <p:ph type="title"/>
          </p:nvPr>
        </p:nvSpPr>
        <p:spPr/>
        <p:txBody>
          <a:bodyPr>
            <a:normAutofit fontScale="90000"/>
          </a:bodyPr>
          <a:lstStyle/>
          <a:p>
            <a:r>
              <a:rPr lang="de-DE" sz="2800" dirty="0">
                <a:solidFill>
                  <a:srgbClr val="002060"/>
                </a:solidFill>
              </a:rPr>
              <a:t>Gesetzliche Neuerungen:</a:t>
            </a:r>
            <a:br>
              <a:rPr lang="de-DE" sz="2800" dirty="0">
                <a:solidFill>
                  <a:srgbClr val="002060"/>
                </a:solidFill>
              </a:rPr>
            </a:br>
            <a:r>
              <a:rPr lang="de-DE" sz="2800" dirty="0">
                <a:solidFill>
                  <a:srgbClr val="002060"/>
                </a:solidFill>
              </a:rPr>
              <a:t>Schaffung Energiefinanzierungsgesetz (</a:t>
            </a:r>
            <a:r>
              <a:rPr lang="de-DE" sz="2800" dirty="0" err="1">
                <a:solidFill>
                  <a:srgbClr val="002060"/>
                </a:solidFill>
              </a:rPr>
              <a:t>EnFG</a:t>
            </a:r>
            <a:r>
              <a:rPr lang="de-DE" sz="2800" dirty="0">
                <a:solidFill>
                  <a:srgbClr val="002060"/>
                </a:solidFill>
              </a:rPr>
              <a:t>)</a:t>
            </a:r>
          </a:p>
        </p:txBody>
      </p:sp>
      <p:sp>
        <p:nvSpPr>
          <p:cNvPr id="7" name="Datumsplatzhalter 3">
            <a:extLst>
              <a:ext uri="{FF2B5EF4-FFF2-40B4-BE49-F238E27FC236}">
                <a16:creationId xmlns:a16="http://schemas.microsoft.com/office/drawing/2014/main" id="{309787E1-F031-634A-B200-286947289171}"/>
              </a:ext>
            </a:extLst>
          </p:cNvPr>
          <p:cNvSpPr>
            <a:spLocks noGrp="1"/>
          </p:cNvSpPr>
          <p:nvPr>
            <p:ph type="dt" sz="half" idx="10"/>
          </p:nvPr>
        </p:nvSpPr>
        <p:spPr>
          <a:xfrm>
            <a:off x="628650" y="6356351"/>
            <a:ext cx="2057400" cy="365125"/>
          </a:xfrm>
        </p:spPr>
        <p:txBody>
          <a:bodyPr/>
          <a:lstStyle/>
          <a:p>
            <a:r>
              <a:rPr lang="de-DE"/>
              <a:t>19.09.2022</a:t>
            </a:r>
            <a:endParaRPr lang="de-DE" dirty="0">
              <a:latin typeface="CorpoS" pitchFamily="2" charset="0"/>
            </a:endParaRPr>
          </a:p>
        </p:txBody>
      </p:sp>
      <p:sp>
        <p:nvSpPr>
          <p:cNvPr id="3" name="Fußzeilenplatzhalter 2">
            <a:extLst>
              <a:ext uri="{FF2B5EF4-FFF2-40B4-BE49-F238E27FC236}">
                <a16:creationId xmlns:a16="http://schemas.microsoft.com/office/drawing/2014/main" id="{9E11A9A7-46B0-256C-300F-FA7E7B650E42}"/>
              </a:ext>
            </a:extLst>
          </p:cNvPr>
          <p:cNvSpPr>
            <a:spLocks noGrp="1"/>
          </p:cNvSpPr>
          <p:nvPr>
            <p:ph type="ftr" sz="quarter" idx="11"/>
          </p:nvPr>
        </p:nvSpPr>
        <p:spPr/>
        <p:txBody>
          <a:bodyPr/>
          <a:lstStyle/>
          <a:p>
            <a:r>
              <a:rPr lang="de-DE"/>
              <a:t>Stuttgart</a:t>
            </a:r>
            <a:endParaRPr lang="de-DE" dirty="0"/>
          </a:p>
        </p:txBody>
      </p:sp>
    </p:spTree>
    <p:extLst>
      <p:ext uri="{BB962C8B-B14F-4D97-AF65-F5344CB8AC3E}">
        <p14:creationId xmlns:p14="http://schemas.microsoft.com/office/powerpoint/2010/main" val="186897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A9FA3D-C843-EA4C-85C0-CB0007222A14}"/>
              </a:ext>
            </a:extLst>
          </p:cNvPr>
          <p:cNvSpPr>
            <a:spLocks noGrp="1"/>
          </p:cNvSpPr>
          <p:nvPr>
            <p:ph idx="1"/>
          </p:nvPr>
        </p:nvSpPr>
        <p:spPr/>
        <p:txBody>
          <a:bodyPr>
            <a:normAutofit fontScale="92500" lnSpcReduction="10000"/>
          </a:bodyPr>
          <a:lstStyle/>
          <a:p>
            <a:pPr marL="0" indent="0">
              <a:lnSpc>
                <a:spcPct val="100000"/>
              </a:lnSpc>
              <a:buNone/>
            </a:pPr>
            <a:r>
              <a:rPr lang="de-DE" sz="1600" b="1" dirty="0">
                <a:solidFill>
                  <a:srgbClr val="002060"/>
                </a:solidFill>
              </a:rPr>
              <a:t>Folgen:</a:t>
            </a:r>
          </a:p>
          <a:p>
            <a:pPr>
              <a:lnSpc>
                <a:spcPct val="100000"/>
              </a:lnSpc>
            </a:pPr>
            <a:r>
              <a:rPr lang="de-DE" sz="1600" dirty="0"/>
              <a:t>EEG-Eigenversorgung: Mit Abschaffung EEG-Umlage zum 01.07.2022 keine Relevanz mehr. Ab 2023 entfallen EEG-Meldepflichten.</a:t>
            </a:r>
          </a:p>
          <a:p>
            <a:pPr>
              <a:lnSpc>
                <a:spcPct val="100000"/>
              </a:lnSpc>
            </a:pPr>
            <a:r>
              <a:rPr lang="de-DE" sz="1600" b="1" dirty="0">
                <a:solidFill>
                  <a:srgbClr val="FF0000"/>
                </a:solidFill>
              </a:rPr>
              <a:t>ABER: </a:t>
            </a:r>
            <a:r>
              <a:rPr lang="de-DE" sz="1600" dirty="0"/>
              <a:t>EE-Eigenversorgung weiterhin relevant für bestimmte Nachweispflichten.</a:t>
            </a:r>
          </a:p>
          <a:p>
            <a:pPr>
              <a:lnSpc>
                <a:spcPct val="100000"/>
              </a:lnSpc>
            </a:pPr>
            <a:r>
              <a:rPr lang="de-DE" sz="1600" dirty="0"/>
              <a:t>Neuregelungen zu Erhebung, Reduzierung, Antrags- und Meldepflichten &amp; BesAR: Offshore- und KWKG-Umlage: </a:t>
            </a:r>
            <a:r>
              <a:rPr lang="de-DE" sz="1600" b="1" dirty="0">
                <a:solidFill>
                  <a:srgbClr val="002060"/>
                </a:solidFill>
              </a:rPr>
              <a:t>Ab dem 01.01.2023 nach </a:t>
            </a:r>
            <a:r>
              <a:rPr lang="de-DE" sz="1600" b="1" dirty="0" err="1">
                <a:solidFill>
                  <a:srgbClr val="002060"/>
                </a:solidFill>
              </a:rPr>
              <a:t>EnFG</a:t>
            </a:r>
            <a:r>
              <a:rPr lang="de-DE" sz="1600" dirty="0"/>
              <a:t>.</a:t>
            </a:r>
          </a:p>
          <a:p>
            <a:pPr>
              <a:lnSpc>
                <a:spcPct val="100000"/>
              </a:lnSpc>
            </a:pPr>
            <a:r>
              <a:rPr lang="de-DE" sz="1600" b="1" dirty="0">
                <a:solidFill>
                  <a:srgbClr val="002060"/>
                </a:solidFill>
              </a:rPr>
              <a:t>Unverändert</a:t>
            </a:r>
            <a:r>
              <a:rPr lang="de-DE" sz="1600" dirty="0"/>
              <a:t>: §-19-StromNEV-Umlage, Konzessionsabgabe, Stromsteuer.</a:t>
            </a:r>
          </a:p>
          <a:p>
            <a:pPr>
              <a:lnSpc>
                <a:spcPct val="100000"/>
              </a:lnSpc>
            </a:pPr>
            <a:r>
              <a:rPr lang="de-DE" sz="1600" dirty="0"/>
              <a:t>Aktuell noch unverändert: </a:t>
            </a:r>
            <a:r>
              <a:rPr lang="de-DE" sz="1600" dirty="0" err="1"/>
              <a:t>AblaV</a:t>
            </a:r>
            <a:r>
              <a:rPr lang="de-DE" sz="1600" dirty="0"/>
              <a:t> wird noch bis Ende 2023 erhoben. </a:t>
            </a:r>
          </a:p>
          <a:p>
            <a:pPr>
              <a:lnSpc>
                <a:spcPct val="100000"/>
              </a:lnSpc>
            </a:pPr>
            <a:r>
              <a:rPr lang="de-DE" sz="1600" dirty="0"/>
              <a:t>Neu: </a:t>
            </a:r>
            <a:r>
              <a:rPr lang="de-DE" sz="1600" b="1" dirty="0">
                <a:solidFill>
                  <a:srgbClr val="002060"/>
                </a:solidFill>
              </a:rPr>
              <a:t>Wasserstoffumlage ab dem 01.01.2023.</a:t>
            </a:r>
          </a:p>
          <a:p>
            <a:pPr>
              <a:lnSpc>
                <a:spcPct val="100000"/>
              </a:lnSpc>
            </a:pPr>
            <a:r>
              <a:rPr lang="de-DE" sz="1600" b="1" dirty="0">
                <a:solidFill>
                  <a:srgbClr val="FF0000"/>
                </a:solidFill>
              </a:rPr>
              <a:t>Erforderlichkeit Messkonzept? </a:t>
            </a:r>
          </a:p>
          <a:p>
            <a:pPr lvl="1">
              <a:lnSpc>
                <a:spcPct val="100000"/>
              </a:lnSpc>
            </a:pPr>
            <a:r>
              <a:rPr lang="de-DE" sz="1400" dirty="0"/>
              <a:t>Hintergrund: War nach EEG erforderlich um Umlageprivilegierung für Vergangenheit zu erhalten für Strommengen, die nach dem 31. Dezember 2017 und vor dem 1. Januar 2022 verbraucht wurden (§ 104 Abs. 10 EEG). Regelung gilt nach wie vor für Vergangenheit!</a:t>
            </a:r>
          </a:p>
          <a:p>
            <a:pPr lvl="1">
              <a:lnSpc>
                <a:spcPct val="100000"/>
              </a:lnSpc>
            </a:pPr>
            <a:r>
              <a:rPr lang="de-DE" sz="1400" dirty="0"/>
              <a:t>Abgrenzung Abgaben/ Umlagen nach </a:t>
            </a:r>
            <a:r>
              <a:rPr lang="de-DE" sz="1400" dirty="0" err="1"/>
              <a:t>EnFG</a:t>
            </a:r>
            <a:r>
              <a:rPr lang="de-DE" sz="1400" dirty="0"/>
              <a:t> weiterhin relevant für Umlagereduzierung und jährliche Meldungen.</a:t>
            </a:r>
          </a:p>
          <a:p>
            <a:pPr lvl="1">
              <a:lnSpc>
                <a:spcPct val="100000"/>
              </a:lnSpc>
            </a:pPr>
            <a:r>
              <a:rPr lang="de-DE" sz="1400" dirty="0"/>
              <a:t>Unverändert Abgrenzung nach § 19 StromNEV erforderlich </a:t>
            </a:r>
          </a:p>
        </p:txBody>
      </p:sp>
      <p:sp>
        <p:nvSpPr>
          <p:cNvPr id="6" name="Titel 5">
            <a:extLst>
              <a:ext uri="{FF2B5EF4-FFF2-40B4-BE49-F238E27FC236}">
                <a16:creationId xmlns:a16="http://schemas.microsoft.com/office/drawing/2014/main" id="{ADB4CA79-1EB7-5A42-82F6-3782CE72A2B3}"/>
              </a:ext>
            </a:extLst>
          </p:cNvPr>
          <p:cNvSpPr>
            <a:spLocks noGrp="1"/>
          </p:cNvSpPr>
          <p:nvPr>
            <p:ph type="title"/>
          </p:nvPr>
        </p:nvSpPr>
        <p:spPr/>
        <p:txBody>
          <a:bodyPr>
            <a:normAutofit fontScale="90000"/>
          </a:bodyPr>
          <a:lstStyle/>
          <a:p>
            <a:r>
              <a:rPr lang="de-DE" sz="2800" dirty="0">
                <a:solidFill>
                  <a:srgbClr val="002060"/>
                </a:solidFill>
              </a:rPr>
              <a:t>Gesetzliche Neuerungen</a:t>
            </a:r>
            <a:br>
              <a:rPr lang="de-DE" sz="2800" dirty="0">
                <a:solidFill>
                  <a:srgbClr val="002060"/>
                </a:solidFill>
              </a:rPr>
            </a:br>
            <a:r>
              <a:rPr lang="de-DE" sz="2800" dirty="0">
                <a:solidFill>
                  <a:srgbClr val="002060"/>
                </a:solidFill>
              </a:rPr>
              <a:t>Schaffung Energiefinanzierungsgesetz (</a:t>
            </a:r>
            <a:r>
              <a:rPr lang="de-DE" sz="2800" dirty="0" err="1">
                <a:solidFill>
                  <a:srgbClr val="002060"/>
                </a:solidFill>
              </a:rPr>
              <a:t>EnFG</a:t>
            </a:r>
            <a:r>
              <a:rPr lang="de-DE" sz="2800" dirty="0">
                <a:solidFill>
                  <a:srgbClr val="002060"/>
                </a:solidFill>
              </a:rPr>
              <a:t>)</a:t>
            </a:r>
          </a:p>
        </p:txBody>
      </p:sp>
      <p:sp>
        <p:nvSpPr>
          <p:cNvPr id="7" name="Datumsplatzhalter 3">
            <a:extLst>
              <a:ext uri="{FF2B5EF4-FFF2-40B4-BE49-F238E27FC236}">
                <a16:creationId xmlns:a16="http://schemas.microsoft.com/office/drawing/2014/main" id="{309787E1-F031-634A-B200-286947289171}"/>
              </a:ext>
            </a:extLst>
          </p:cNvPr>
          <p:cNvSpPr>
            <a:spLocks noGrp="1"/>
          </p:cNvSpPr>
          <p:nvPr>
            <p:ph type="dt" sz="half" idx="10"/>
          </p:nvPr>
        </p:nvSpPr>
        <p:spPr>
          <a:xfrm>
            <a:off x="628650" y="6356351"/>
            <a:ext cx="2057400" cy="365125"/>
          </a:xfrm>
        </p:spPr>
        <p:txBody>
          <a:bodyPr/>
          <a:lstStyle/>
          <a:p>
            <a:r>
              <a:rPr lang="de-DE"/>
              <a:t>19.09.2022</a:t>
            </a:r>
            <a:endParaRPr lang="de-DE" dirty="0">
              <a:latin typeface="CorpoS" pitchFamily="2" charset="0"/>
            </a:endParaRPr>
          </a:p>
        </p:txBody>
      </p:sp>
      <p:sp>
        <p:nvSpPr>
          <p:cNvPr id="3" name="Fußzeilenplatzhalter 2">
            <a:extLst>
              <a:ext uri="{FF2B5EF4-FFF2-40B4-BE49-F238E27FC236}">
                <a16:creationId xmlns:a16="http://schemas.microsoft.com/office/drawing/2014/main" id="{68A56E94-73B2-1437-F1C1-0B88369EB052}"/>
              </a:ext>
            </a:extLst>
          </p:cNvPr>
          <p:cNvSpPr>
            <a:spLocks noGrp="1"/>
          </p:cNvSpPr>
          <p:nvPr>
            <p:ph type="ftr" sz="quarter" idx="11"/>
          </p:nvPr>
        </p:nvSpPr>
        <p:spPr/>
        <p:txBody>
          <a:bodyPr/>
          <a:lstStyle/>
          <a:p>
            <a:r>
              <a:rPr lang="de-DE"/>
              <a:t>Stuttgart</a:t>
            </a:r>
            <a:endParaRPr lang="de-DE" dirty="0"/>
          </a:p>
        </p:txBody>
      </p:sp>
    </p:spTree>
    <p:extLst>
      <p:ext uri="{BB962C8B-B14F-4D97-AF65-F5344CB8AC3E}">
        <p14:creationId xmlns:p14="http://schemas.microsoft.com/office/powerpoint/2010/main" val="411145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A9FA3D-C843-EA4C-85C0-CB0007222A14}"/>
              </a:ext>
            </a:extLst>
          </p:cNvPr>
          <p:cNvSpPr>
            <a:spLocks noGrp="1"/>
          </p:cNvSpPr>
          <p:nvPr>
            <p:ph idx="1"/>
          </p:nvPr>
        </p:nvSpPr>
        <p:spPr/>
        <p:txBody>
          <a:bodyPr>
            <a:normAutofit/>
          </a:bodyPr>
          <a:lstStyle/>
          <a:p>
            <a:pPr>
              <a:lnSpc>
                <a:spcPct val="100000"/>
              </a:lnSpc>
            </a:pPr>
            <a:endParaRPr lang="de-DE" sz="1600" dirty="0"/>
          </a:p>
          <a:p>
            <a:pPr>
              <a:lnSpc>
                <a:spcPct val="100000"/>
              </a:lnSpc>
            </a:pPr>
            <a:endParaRPr lang="de-DE" sz="1600" dirty="0"/>
          </a:p>
          <a:p>
            <a:pPr marL="0" indent="0">
              <a:lnSpc>
                <a:spcPct val="110000"/>
              </a:lnSpc>
              <a:buNone/>
            </a:pPr>
            <a:endParaRPr lang="de-DE" sz="1600" dirty="0"/>
          </a:p>
        </p:txBody>
      </p:sp>
      <p:sp>
        <p:nvSpPr>
          <p:cNvPr id="6" name="Titel 5">
            <a:extLst>
              <a:ext uri="{FF2B5EF4-FFF2-40B4-BE49-F238E27FC236}">
                <a16:creationId xmlns:a16="http://schemas.microsoft.com/office/drawing/2014/main" id="{ADB4CA79-1EB7-5A42-82F6-3782CE72A2B3}"/>
              </a:ext>
            </a:extLst>
          </p:cNvPr>
          <p:cNvSpPr>
            <a:spLocks noGrp="1"/>
          </p:cNvSpPr>
          <p:nvPr>
            <p:ph type="title"/>
          </p:nvPr>
        </p:nvSpPr>
        <p:spPr>
          <a:xfrm>
            <a:off x="361950" y="541126"/>
            <a:ext cx="7829550" cy="776288"/>
          </a:xfrm>
        </p:spPr>
        <p:txBody>
          <a:bodyPr>
            <a:normAutofit fontScale="90000"/>
          </a:bodyPr>
          <a:lstStyle/>
          <a:p>
            <a:r>
              <a:rPr lang="de-DE" sz="2800" dirty="0">
                <a:solidFill>
                  <a:srgbClr val="002060"/>
                </a:solidFill>
              </a:rPr>
              <a:t>Exkurs -Neu: </a:t>
            </a:r>
            <a:r>
              <a:rPr lang="de-DE" sz="2800" dirty="0" err="1">
                <a:solidFill>
                  <a:srgbClr val="002060"/>
                </a:solidFill>
              </a:rPr>
              <a:t>Umlagenregelung</a:t>
            </a:r>
            <a:r>
              <a:rPr lang="de-DE" sz="2800" dirty="0">
                <a:solidFill>
                  <a:srgbClr val="002060"/>
                </a:solidFill>
              </a:rPr>
              <a:t> zur KWKG-Umlage und Offshore Netzumlage im </a:t>
            </a:r>
            <a:r>
              <a:rPr lang="de-DE" sz="2800" dirty="0" err="1">
                <a:solidFill>
                  <a:srgbClr val="002060"/>
                </a:solidFill>
              </a:rPr>
              <a:t>EnFG</a:t>
            </a:r>
            <a:r>
              <a:rPr lang="de-DE" sz="2800" dirty="0">
                <a:solidFill>
                  <a:srgbClr val="002060"/>
                </a:solidFill>
              </a:rPr>
              <a:t> ab dem 01.01.2023</a:t>
            </a:r>
          </a:p>
        </p:txBody>
      </p:sp>
      <p:sp>
        <p:nvSpPr>
          <p:cNvPr id="7" name="Datumsplatzhalter 3">
            <a:extLst>
              <a:ext uri="{FF2B5EF4-FFF2-40B4-BE49-F238E27FC236}">
                <a16:creationId xmlns:a16="http://schemas.microsoft.com/office/drawing/2014/main" id="{309787E1-F031-634A-B200-286947289171}"/>
              </a:ext>
            </a:extLst>
          </p:cNvPr>
          <p:cNvSpPr>
            <a:spLocks noGrp="1"/>
          </p:cNvSpPr>
          <p:nvPr>
            <p:ph type="dt" sz="half" idx="10"/>
          </p:nvPr>
        </p:nvSpPr>
        <p:spPr>
          <a:xfrm>
            <a:off x="628650" y="6356351"/>
            <a:ext cx="2057400" cy="365125"/>
          </a:xfrm>
        </p:spPr>
        <p:txBody>
          <a:bodyPr/>
          <a:lstStyle/>
          <a:p>
            <a:r>
              <a:rPr lang="de-DE"/>
              <a:t>19.09.2022</a:t>
            </a:r>
            <a:endParaRPr lang="de-DE" dirty="0">
              <a:latin typeface="CorpoS" pitchFamily="2" charset="0"/>
            </a:endParaRPr>
          </a:p>
        </p:txBody>
      </p:sp>
      <p:graphicFrame>
        <p:nvGraphicFramePr>
          <p:cNvPr id="11" name="Diagramm 10">
            <a:extLst>
              <a:ext uri="{FF2B5EF4-FFF2-40B4-BE49-F238E27FC236}">
                <a16:creationId xmlns:a16="http://schemas.microsoft.com/office/drawing/2014/main" id="{431AE4FA-70B6-F5CB-C335-46DCA38717A4}"/>
              </a:ext>
            </a:extLst>
          </p:cNvPr>
          <p:cNvGraphicFramePr/>
          <p:nvPr>
            <p:extLst>
              <p:ext uri="{D42A27DB-BD31-4B8C-83A1-F6EECF244321}">
                <p14:modId xmlns:p14="http://schemas.microsoft.com/office/powerpoint/2010/main" val="540021055"/>
              </p:ext>
            </p:extLst>
          </p:nvPr>
        </p:nvGraphicFramePr>
        <p:xfrm>
          <a:off x="361950" y="1248275"/>
          <a:ext cx="7124700" cy="514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feld 11">
            <a:extLst>
              <a:ext uri="{FF2B5EF4-FFF2-40B4-BE49-F238E27FC236}">
                <a16:creationId xmlns:a16="http://schemas.microsoft.com/office/drawing/2014/main" id="{D29CA319-11AD-569A-6D13-4389706FFA62}"/>
              </a:ext>
            </a:extLst>
          </p:cNvPr>
          <p:cNvSpPr txBox="1"/>
          <p:nvPr/>
        </p:nvSpPr>
        <p:spPr>
          <a:xfrm>
            <a:off x="6523776" y="3192960"/>
            <a:ext cx="2057400" cy="1015663"/>
          </a:xfrm>
          <a:prstGeom prst="rect">
            <a:avLst/>
          </a:prstGeom>
          <a:noFill/>
        </p:spPr>
        <p:txBody>
          <a:bodyPr wrap="square" rtlCol="0">
            <a:spAutoFit/>
          </a:bodyPr>
          <a:lstStyle/>
          <a:p>
            <a:r>
              <a:rPr lang="de-DE" sz="1200" dirty="0">
                <a:solidFill>
                  <a:srgbClr val="FF0000"/>
                </a:solidFill>
                <a:latin typeface="CorpoS" pitchFamily="2" charset="0"/>
              </a:rPr>
              <a:t>Antragsfrist (§ 40 </a:t>
            </a:r>
            <a:r>
              <a:rPr lang="de-DE" sz="1200" dirty="0" err="1">
                <a:solidFill>
                  <a:srgbClr val="FF0000"/>
                </a:solidFill>
                <a:latin typeface="CorpoS" pitchFamily="2" charset="0"/>
              </a:rPr>
              <a:t>EnFG</a:t>
            </a:r>
            <a:r>
              <a:rPr lang="de-DE" sz="1200" dirty="0">
                <a:solidFill>
                  <a:srgbClr val="FF0000"/>
                </a:solidFill>
                <a:latin typeface="CorpoS" pitchFamily="2" charset="0"/>
              </a:rPr>
              <a:t>): </a:t>
            </a:r>
          </a:p>
          <a:p>
            <a:r>
              <a:rPr lang="de-DE" sz="1200" b="1" dirty="0">
                <a:solidFill>
                  <a:srgbClr val="FF0000"/>
                </a:solidFill>
                <a:latin typeface="CorpoS" pitchFamily="2" charset="0"/>
              </a:rPr>
              <a:t>30. Juni </a:t>
            </a:r>
            <a:r>
              <a:rPr lang="de-DE" sz="1200" dirty="0">
                <a:solidFill>
                  <a:srgbClr val="FF0000"/>
                </a:solidFill>
                <a:latin typeface="CorpoS" pitchFamily="2" charset="0"/>
              </a:rPr>
              <a:t>/ 30. September für bestimmte Kategorien bei Bussen, Schienenbahnen, Wasserstoff bei BesAR </a:t>
            </a:r>
          </a:p>
        </p:txBody>
      </p:sp>
      <p:sp>
        <p:nvSpPr>
          <p:cNvPr id="13" name="Textfeld 12">
            <a:extLst>
              <a:ext uri="{FF2B5EF4-FFF2-40B4-BE49-F238E27FC236}">
                <a16:creationId xmlns:a16="http://schemas.microsoft.com/office/drawing/2014/main" id="{35CF1C0D-28E9-A8E6-DB9B-1703010188FA}"/>
              </a:ext>
            </a:extLst>
          </p:cNvPr>
          <p:cNvSpPr txBox="1"/>
          <p:nvPr/>
        </p:nvSpPr>
        <p:spPr>
          <a:xfrm>
            <a:off x="6260708" y="1965759"/>
            <a:ext cx="2858018" cy="1015663"/>
          </a:xfrm>
          <a:prstGeom prst="rect">
            <a:avLst/>
          </a:prstGeom>
          <a:noFill/>
        </p:spPr>
        <p:txBody>
          <a:bodyPr wrap="square" rtlCol="0">
            <a:spAutoFit/>
          </a:bodyPr>
          <a:lstStyle/>
          <a:p>
            <a:r>
              <a:rPr lang="de-DE" sz="1200" dirty="0">
                <a:solidFill>
                  <a:srgbClr val="FF0000"/>
                </a:solidFill>
                <a:latin typeface="CorpoS" pitchFamily="2" charset="0"/>
              </a:rPr>
              <a:t>Meldepflicht (§ 52 </a:t>
            </a:r>
            <a:r>
              <a:rPr lang="de-DE" sz="1200" dirty="0" err="1">
                <a:solidFill>
                  <a:srgbClr val="FF0000"/>
                </a:solidFill>
                <a:latin typeface="CorpoS" pitchFamily="2" charset="0"/>
              </a:rPr>
              <a:t>EnFG</a:t>
            </a:r>
            <a:r>
              <a:rPr lang="de-DE" sz="1200" dirty="0">
                <a:solidFill>
                  <a:srgbClr val="FF0000"/>
                </a:solidFill>
                <a:latin typeface="CorpoS" pitchFamily="2" charset="0"/>
              </a:rPr>
              <a:t>):</a:t>
            </a:r>
          </a:p>
          <a:p>
            <a:r>
              <a:rPr lang="de-DE" sz="1200" dirty="0">
                <a:solidFill>
                  <a:srgbClr val="FF0000"/>
                </a:solidFill>
                <a:latin typeface="CorpoS" pitchFamily="2" charset="0"/>
              </a:rPr>
              <a:t>-    28.02. für Grundsatzdaten.</a:t>
            </a:r>
          </a:p>
          <a:p>
            <a:pPr marL="171450" indent="-171450">
              <a:buFontTx/>
              <a:buChar char="-"/>
            </a:pPr>
            <a:r>
              <a:rPr lang="de-DE" sz="1200" b="1" dirty="0">
                <a:solidFill>
                  <a:srgbClr val="FF0000"/>
                </a:solidFill>
                <a:latin typeface="CorpoS" pitchFamily="2" charset="0"/>
              </a:rPr>
              <a:t>31. März für Verbrauchsmengen </a:t>
            </a:r>
            <a:r>
              <a:rPr lang="de-DE" sz="1200" dirty="0">
                <a:solidFill>
                  <a:srgbClr val="FF0000"/>
                </a:solidFill>
                <a:latin typeface="CorpoS" pitchFamily="2" charset="0"/>
              </a:rPr>
              <a:t>bzw. </a:t>
            </a:r>
          </a:p>
          <a:p>
            <a:pPr marL="171450" indent="-171450">
              <a:buFontTx/>
              <a:buChar char="-"/>
            </a:pPr>
            <a:r>
              <a:rPr lang="de-DE" sz="1200" dirty="0">
                <a:solidFill>
                  <a:srgbClr val="FF0000"/>
                </a:solidFill>
                <a:latin typeface="CorpoS" pitchFamily="2" charset="0"/>
              </a:rPr>
              <a:t>31. Mai für BesAR-Unternehmen</a:t>
            </a:r>
          </a:p>
          <a:p>
            <a:r>
              <a:rPr lang="de-DE" sz="1200" b="1" dirty="0">
                <a:solidFill>
                  <a:srgbClr val="FF0000"/>
                </a:solidFill>
                <a:latin typeface="CorpoS" pitchFamily="2" charset="0"/>
              </a:rPr>
              <a:t>Sanktionen § 53!  </a:t>
            </a:r>
          </a:p>
        </p:txBody>
      </p:sp>
      <p:sp>
        <p:nvSpPr>
          <p:cNvPr id="15" name="Fußzeilenplatzhalter 14">
            <a:extLst>
              <a:ext uri="{FF2B5EF4-FFF2-40B4-BE49-F238E27FC236}">
                <a16:creationId xmlns:a16="http://schemas.microsoft.com/office/drawing/2014/main" id="{6BEA9164-5416-4300-D022-0B24AFF2CC58}"/>
              </a:ext>
            </a:extLst>
          </p:cNvPr>
          <p:cNvSpPr>
            <a:spLocks noGrp="1"/>
          </p:cNvSpPr>
          <p:nvPr>
            <p:ph type="ftr" sz="quarter" idx="11"/>
          </p:nvPr>
        </p:nvSpPr>
        <p:spPr/>
        <p:txBody>
          <a:bodyPr/>
          <a:lstStyle/>
          <a:p>
            <a:r>
              <a:rPr lang="de-DE"/>
              <a:t>Stuttgart</a:t>
            </a:r>
            <a:endParaRPr lang="de-DE" dirty="0"/>
          </a:p>
        </p:txBody>
      </p:sp>
    </p:spTree>
    <p:extLst>
      <p:ext uri="{BB962C8B-B14F-4D97-AF65-F5344CB8AC3E}">
        <p14:creationId xmlns:p14="http://schemas.microsoft.com/office/powerpoint/2010/main" val="3195685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A9FA3D-C843-EA4C-85C0-CB0007222A14}"/>
              </a:ext>
            </a:extLst>
          </p:cNvPr>
          <p:cNvSpPr>
            <a:spLocks noGrp="1"/>
          </p:cNvSpPr>
          <p:nvPr>
            <p:ph idx="1"/>
          </p:nvPr>
        </p:nvSpPr>
        <p:spPr/>
        <p:txBody>
          <a:bodyPr>
            <a:normAutofit lnSpcReduction="10000"/>
          </a:bodyPr>
          <a:lstStyle/>
          <a:p>
            <a:pPr>
              <a:lnSpc>
                <a:spcPct val="100000"/>
              </a:lnSpc>
            </a:pPr>
            <a:r>
              <a:rPr lang="de-DE" sz="1600" dirty="0"/>
              <a:t>Die Möglichkeit zur Erhebung einer sog. Wasserstoffumlage wurde bereits mit der EnWG-Novelle zum 27.7.2021 eingeführt. </a:t>
            </a:r>
          </a:p>
          <a:p>
            <a:pPr>
              <a:lnSpc>
                <a:spcPct val="100000"/>
              </a:lnSpc>
            </a:pPr>
            <a:r>
              <a:rPr lang="de-DE" sz="1600" dirty="0"/>
              <a:t>Diese bezieht sich auf die Netzentgelt-Befreiung für Wasserstoffelektrolyseure nach §118 Abs. 6 S. 1 EnWG. Die hierdurch den Verteilernetzbetreibern entgangenen Erlöse </a:t>
            </a:r>
            <a:r>
              <a:rPr lang="de-DE" sz="1600" b="1" dirty="0">
                <a:solidFill>
                  <a:schemeClr val="accent1">
                    <a:lumMod val="50000"/>
                  </a:schemeClr>
                </a:solidFill>
              </a:rPr>
              <a:t>werden ab dem 01. Januar 2023 </a:t>
            </a:r>
            <a:r>
              <a:rPr lang="de-DE" sz="1600" dirty="0"/>
              <a:t>über eine Wasserstoffumlage refinanziert. </a:t>
            </a:r>
          </a:p>
          <a:p>
            <a:pPr>
              <a:lnSpc>
                <a:spcPct val="100000"/>
              </a:lnSpc>
            </a:pPr>
            <a:r>
              <a:rPr lang="de-DE" sz="1600" dirty="0"/>
              <a:t>Zur Höhe der Umlage gibt es </a:t>
            </a:r>
            <a:r>
              <a:rPr lang="de-DE" sz="1600" b="1" dirty="0">
                <a:solidFill>
                  <a:schemeClr val="accent1">
                    <a:lumMod val="50000"/>
                  </a:schemeClr>
                </a:solidFill>
              </a:rPr>
              <a:t>keine offiziellen Prognosen oder Schätzungen.</a:t>
            </a:r>
          </a:p>
          <a:p>
            <a:pPr>
              <a:lnSpc>
                <a:spcPct val="100000"/>
              </a:lnSpc>
            </a:pPr>
            <a:r>
              <a:rPr lang="de-DE" sz="1600" dirty="0"/>
              <a:t>Ein </a:t>
            </a:r>
            <a:r>
              <a:rPr lang="de-DE" sz="1600" b="1" dirty="0">
                <a:solidFill>
                  <a:schemeClr val="accent1">
                    <a:lumMod val="50000"/>
                  </a:schemeClr>
                </a:solidFill>
              </a:rPr>
              <a:t>geeigneter Vergleich </a:t>
            </a:r>
            <a:r>
              <a:rPr lang="de-DE" sz="1600" dirty="0"/>
              <a:t>könnte jedoch die </a:t>
            </a:r>
            <a:r>
              <a:rPr lang="de-DE" sz="1600" b="1" dirty="0">
                <a:solidFill>
                  <a:schemeClr val="accent1">
                    <a:lumMod val="50000"/>
                  </a:schemeClr>
                </a:solidFill>
              </a:rPr>
              <a:t>§ 19 StromNEV-Umlage </a:t>
            </a:r>
            <a:r>
              <a:rPr lang="de-DE" sz="1600" dirty="0"/>
              <a:t>sein, da es auch dort um die </a:t>
            </a:r>
            <a:r>
              <a:rPr lang="de-DE" sz="1600" b="1" dirty="0">
                <a:solidFill>
                  <a:schemeClr val="accent1">
                    <a:lumMod val="50000"/>
                  </a:schemeClr>
                </a:solidFill>
              </a:rPr>
              <a:t>Refinanzierung</a:t>
            </a:r>
            <a:r>
              <a:rPr lang="de-DE" sz="1600" b="1" dirty="0"/>
              <a:t> </a:t>
            </a:r>
            <a:r>
              <a:rPr lang="de-DE" sz="1600" b="1" dirty="0">
                <a:solidFill>
                  <a:schemeClr val="accent1">
                    <a:lumMod val="50000"/>
                  </a:schemeClr>
                </a:solidFill>
              </a:rPr>
              <a:t>von Netzentgeltreduzierungen </a:t>
            </a:r>
            <a:r>
              <a:rPr lang="de-DE" sz="1600" dirty="0"/>
              <a:t>von zum Teil bis zu 90 Prozent geht. </a:t>
            </a:r>
          </a:p>
          <a:p>
            <a:pPr>
              <a:lnSpc>
                <a:spcPct val="100000"/>
              </a:lnSpc>
            </a:pPr>
            <a:r>
              <a:rPr lang="de-DE" sz="1600" dirty="0"/>
              <a:t>Für das Jahr 2022 beträgt das </a:t>
            </a:r>
            <a:r>
              <a:rPr lang="de-DE" sz="1600" b="1" dirty="0">
                <a:solidFill>
                  <a:schemeClr val="accent1">
                    <a:lumMod val="50000"/>
                  </a:schemeClr>
                </a:solidFill>
              </a:rPr>
              <a:t>Gesamtentlastungsvolumen </a:t>
            </a:r>
            <a:r>
              <a:rPr lang="de-DE" sz="1600" dirty="0"/>
              <a:t>der Privilegierung nach § 19 StromNEV Abs. 2 S. 1, 2 und 3 StromNEV (aufaddiert) </a:t>
            </a:r>
            <a:r>
              <a:rPr lang="de-DE" sz="1600" b="1" dirty="0">
                <a:solidFill>
                  <a:schemeClr val="accent1">
                    <a:lumMod val="50000"/>
                  </a:schemeClr>
                </a:solidFill>
              </a:rPr>
              <a:t>rd. 1,3 Mrd. EUR. </a:t>
            </a:r>
            <a:r>
              <a:rPr lang="de-DE" sz="1600" dirty="0"/>
              <a:t>Hieraus haben die Übertragungsnetzbetreiber eine </a:t>
            </a:r>
            <a:r>
              <a:rPr lang="de-DE" sz="1600" b="1" dirty="0">
                <a:solidFill>
                  <a:schemeClr val="accent1">
                    <a:lumMod val="50000"/>
                  </a:schemeClr>
                </a:solidFill>
              </a:rPr>
              <a:t>§ 19 StromNEV-Umlage von 0,437 ct/kWh </a:t>
            </a:r>
            <a:r>
              <a:rPr lang="de-DE" sz="1600" dirty="0"/>
              <a:t>für die Verbrauchergruppe A berechnet (Gruppe B: 0,050 ct/ kWh, Gruppe C 0,025 ct/kWh). </a:t>
            </a:r>
          </a:p>
          <a:p>
            <a:pPr>
              <a:lnSpc>
                <a:spcPct val="100000"/>
              </a:lnSpc>
            </a:pPr>
            <a:r>
              <a:rPr lang="de-DE" sz="1600" dirty="0"/>
              <a:t>Aufgrund der bisher bei Weitem nicht flächendeckenden Aufbauaktivitäten im Hinblick auf Wasserstoffelektrolyseure, dürfte die vorgenannten Größenordnungen kurz- und mittelfristig nicht erreicht werden. </a:t>
            </a:r>
          </a:p>
        </p:txBody>
      </p:sp>
      <p:sp>
        <p:nvSpPr>
          <p:cNvPr id="7" name="Datumsplatzhalter 3">
            <a:extLst>
              <a:ext uri="{FF2B5EF4-FFF2-40B4-BE49-F238E27FC236}">
                <a16:creationId xmlns:a16="http://schemas.microsoft.com/office/drawing/2014/main" id="{309787E1-F031-634A-B200-286947289171}"/>
              </a:ext>
            </a:extLst>
          </p:cNvPr>
          <p:cNvSpPr>
            <a:spLocks noGrp="1"/>
          </p:cNvSpPr>
          <p:nvPr>
            <p:ph type="dt" sz="half" idx="10"/>
          </p:nvPr>
        </p:nvSpPr>
        <p:spPr/>
        <p:txBody>
          <a:bodyPr/>
          <a:lstStyle/>
          <a:p>
            <a:r>
              <a:rPr lang="de-DE"/>
              <a:t>19.09.2022</a:t>
            </a:r>
            <a:endParaRPr lang="de-DE" dirty="0">
              <a:latin typeface="CorpoS" pitchFamily="2" charset="0"/>
            </a:endParaRPr>
          </a:p>
        </p:txBody>
      </p:sp>
      <p:sp>
        <p:nvSpPr>
          <p:cNvPr id="6" name="Titel 5">
            <a:extLst>
              <a:ext uri="{FF2B5EF4-FFF2-40B4-BE49-F238E27FC236}">
                <a16:creationId xmlns:a16="http://schemas.microsoft.com/office/drawing/2014/main" id="{ADB4CA79-1EB7-5A42-82F6-3782CE72A2B3}"/>
              </a:ext>
            </a:extLst>
          </p:cNvPr>
          <p:cNvSpPr>
            <a:spLocks noGrp="1"/>
          </p:cNvSpPr>
          <p:nvPr>
            <p:ph type="title"/>
          </p:nvPr>
        </p:nvSpPr>
        <p:spPr/>
        <p:txBody>
          <a:bodyPr>
            <a:normAutofit/>
          </a:bodyPr>
          <a:lstStyle/>
          <a:p>
            <a:r>
              <a:rPr lang="de-DE" sz="2800" dirty="0">
                <a:solidFill>
                  <a:srgbClr val="002060"/>
                </a:solidFill>
              </a:rPr>
              <a:t>Schlaglicht: Wasserstoffumlage </a:t>
            </a:r>
          </a:p>
        </p:txBody>
      </p:sp>
      <p:sp>
        <p:nvSpPr>
          <p:cNvPr id="3" name="Fußzeilenplatzhalter 2">
            <a:extLst>
              <a:ext uri="{FF2B5EF4-FFF2-40B4-BE49-F238E27FC236}">
                <a16:creationId xmlns:a16="http://schemas.microsoft.com/office/drawing/2014/main" id="{B97637FD-E666-71D1-7199-3170DD7B3AE5}"/>
              </a:ext>
            </a:extLst>
          </p:cNvPr>
          <p:cNvSpPr>
            <a:spLocks noGrp="1"/>
          </p:cNvSpPr>
          <p:nvPr>
            <p:ph type="ftr" sz="quarter" idx="11"/>
          </p:nvPr>
        </p:nvSpPr>
        <p:spPr/>
        <p:txBody>
          <a:bodyPr/>
          <a:lstStyle/>
          <a:p>
            <a:r>
              <a:rPr lang="de-DE"/>
              <a:t>Stuttgart</a:t>
            </a:r>
            <a:endParaRPr lang="de-DE" dirty="0"/>
          </a:p>
        </p:txBody>
      </p:sp>
    </p:spTree>
    <p:extLst>
      <p:ext uri="{BB962C8B-B14F-4D97-AF65-F5344CB8AC3E}">
        <p14:creationId xmlns:p14="http://schemas.microsoft.com/office/powerpoint/2010/main" val="207256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a:spLocks noGrp="1"/>
          </p:cNvSpPr>
          <p:nvPr>
            <p:ph type="title"/>
          </p:nvPr>
        </p:nvSpPr>
        <p:spPr>
          <a:xfrm>
            <a:off x="628650" y="2982138"/>
            <a:ext cx="7939350" cy="1390686"/>
          </a:xfrm>
          <a:solidFill>
            <a:schemeClr val="bg1">
              <a:lumMod val="85000"/>
            </a:schemeClr>
          </a:solidFill>
        </p:spPr>
        <p:txBody>
          <a:bodyPr anchor="ctr">
            <a:normAutofit/>
          </a:bodyPr>
          <a:lstStyle/>
          <a:p>
            <a:pPr algn="ctr"/>
            <a:r>
              <a:rPr lang="de-DE" dirty="0">
                <a:solidFill>
                  <a:srgbClr val="002060"/>
                </a:solidFill>
              </a:rPr>
              <a:t>Netzumlagen in der dezentralen Versorgung </a:t>
            </a:r>
          </a:p>
        </p:txBody>
      </p:sp>
      <p:sp>
        <p:nvSpPr>
          <p:cNvPr id="9" name="Slide Number Placeholder 5">
            <a:extLst>
              <a:ext uri="{FF2B5EF4-FFF2-40B4-BE49-F238E27FC236}">
                <a16:creationId xmlns:a16="http://schemas.microsoft.com/office/drawing/2014/main" id="{E67AA45B-1F3D-3545-8467-34E09705B0C3}"/>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64155C-3DA0-4466-ACE0-8761AC22CB23}" type="slidenum">
              <a:rPr lang="de-DE" smtClean="0"/>
              <a:pPr/>
              <a:t>17</a:t>
            </a:fld>
            <a:endParaRPr lang="de-DE" dirty="0"/>
          </a:p>
        </p:txBody>
      </p:sp>
      <p:sp>
        <p:nvSpPr>
          <p:cNvPr id="2" name="Datumsplatzhalter 1">
            <a:extLst>
              <a:ext uri="{FF2B5EF4-FFF2-40B4-BE49-F238E27FC236}">
                <a16:creationId xmlns:a16="http://schemas.microsoft.com/office/drawing/2014/main" id="{1787659F-E9D9-4D32-9E0F-193E6A34158F}"/>
              </a:ext>
            </a:extLst>
          </p:cNvPr>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Times New Roman" panose="02020603050405020304" pitchFamily="18" charset="0"/>
                <a:cs typeface="Times New Roman" panose="02020603050405020304" pitchFamily="18" charset="0"/>
              </a:rPr>
              <a:t>19.09.2022</a:t>
            </a:r>
            <a:endParaRPr lang="de-DE" dirty="0">
              <a:latin typeface="Times New Roman" panose="02020603050405020304" pitchFamily="18" charset="0"/>
              <a:cs typeface="Times New Roman" panose="02020603050405020304" pitchFamily="18" charset="0"/>
            </a:endParaRPr>
          </a:p>
        </p:txBody>
      </p:sp>
      <p:sp>
        <p:nvSpPr>
          <p:cNvPr id="3" name="Fußzeilenplatzhalter 2">
            <a:extLst>
              <a:ext uri="{FF2B5EF4-FFF2-40B4-BE49-F238E27FC236}">
                <a16:creationId xmlns:a16="http://schemas.microsoft.com/office/drawing/2014/main" id="{AC6E179D-7D8E-4ECF-9338-40788A67183D}"/>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Stuttgart</a:t>
            </a:r>
            <a:endParaRPr lang="de-DE" dirty="0"/>
          </a:p>
        </p:txBody>
      </p:sp>
    </p:spTree>
    <p:extLst>
      <p:ext uri="{BB962C8B-B14F-4D97-AF65-F5344CB8AC3E}">
        <p14:creationId xmlns:p14="http://schemas.microsoft.com/office/powerpoint/2010/main" val="3117930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A16F162-74CF-4147-A4DB-EAA8D178780C}"/>
              </a:ext>
            </a:extLst>
          </p:cNvPr>
          <p:cNvSpPr>
            <a:spLocks noGrp="1"/>
          </p:cNvSpPr>
          <p:nvPr>
            <p:ph idx="1"/>
          </p:nvPr>
        </p:nvSpPr>
        <p:spPr>
          <a:xfrm>
            <a:off x="628650" y="1442079"/>
            <a:ext cx="7886700" cy="4351338"/>
          </a:xfrm>
        </p:spPr>
        <p:txBody>
          <a:bodyPr>
            <a:normAutofit fontScale="77500" lnSpcReduction="20000"/>
          </a:bodyPr>
          <a:lstStyle/>
          <a:p>
            <a:pPr>
              <a:lnSpc>
                <a:spcPct val="120000"/>
              </a:lnSpc>
            </a:pPr>
            <a:r>
              <a:rPr lang="de-DE" sz="2600" dirty="0">
                <a:latin typeface="CorpoS" pitchFamily="2" charset="0"/>
              </a:rPr>
              <a:t>Netzbezogene Abgaben und Umlagen müssen nur bei Strombezug aus Netz der öffentlichen Versorgung entrichtet werden </a:t>
            </a:r>
          </a:p>
          <a:p>
            <a:pPr>
              <a:lnSpc>
                <a:spcPct val="120000"/>
              </a:lnSpc>
            </a:pPr>
            <a:r>
              <a:rPr lang="de-DE" sz="2600" dirty="0">
                <a:latin typeface="CorpoS" pitchFamily="2" charset="0"/>
              </a:rPr>
              <a:t>Abgrenzung zum Netz der öffentlichen Versorgung: Kundenanlage </a:t>
            </a:r>
          </a:p>
          <a:p>
            <a:pPr>
              <a:lnSpc>
                <a:spcPct val="120000"/>
              </a:lnSpc>
            </a:pPr>
            <a:r>
              <a:rPr lang="de-DE" sz="2600" dirty="0">
                <a:latin typeface="CorpoS" pitchFamily="2" charset="0"/>
              </a:rPr>
              <a:t>Definition Kundenanlage in </a:t>
            </a:r>
            <a:r>
              <a:rPr lang="de-DE" sz="2600" b="1" dirty="0">
                <a:solidFill>
                  <a:schemeClr val="accent1">
                    <a:lumMod val="50000"/>
                  </a:schemeClr>
                </a:solidFill>
                <a:latin typeface="CorpoS" pitchFamily="2" charset="0"/>
              </a:rPr>
              <a:t>§ 3 Nr. 24a EnWG </a:t>
            </a:r>
          </a:p>
          <a:p>
            <a:pPr lvl="1">
              <a:lnSpc>
                <a:spcPct val="120000"/>
              </a:lnSpc>
              <a:buClr>
                <a:srgbClr val="0070C0"/>
              </a:buClr>
              <a:buFont typeface="Wingdings" panose="05000000000000000000" pitchFamily="2" charset="2"/>
              <a:buChar char="Ø"/>
            </a:pPr>
            <a:r>
              <a:rPr lang="de-DE" sz="2300" dirty="0">
                <a:latin typeface="CorpoS" pitchFamily="2" charset="0"/>
              </a:rPr>
              <a:t>Energieanlagen zur Abgabe von Energie</a:t>
            </a:r>
          </a:p>
          <a:p>
            <a:pPr lvl="1">
              <a:lnSpc>
                <a:spcPct val="120000"/>
              </a:lnSpc>
              <a:buClr>
                <a:srgbClr val="0070C0"/>
              </a:buClr>
              <a:buFont typeface="Wingdings" panose="05000000000000000000" pitchFamily="2" charset="2"/>
              <a:buChar char="Ø"/>
            </a:pPr>
            <a:r>
              <a:rPr lang="de-DE" sz="2300" dirty="0">
                <a:latin typeface="CorpoS" pitchFamily="2" charset="0"/>
              </a:rPr>
              <a:t>Räumlich zusammengehörendes Gebiet</a:t>
            </a:r>
          </a:p>
          <a:p>
            <a:pPr lvl="1">
              <a:lnSpc>
                <a:spcPct val="120000"/>
              </a:lnSpc>
              <a:buClr>
                <a:srgbClr val="0070C0"/>
              </a:buClr>
              <a:buFont typeface="Wingdings" panose="05000000000000000000" pitchFamily="2" charset="2"/>
              <a:buChar char="Ø"/>
            </a:pPr>
            <a:r>
              <a:rPr lang="de-DE" sz="2300" dirty="0">
                <a:latin typeface="CorpoS" pitchFamily="2" charset="0"/>
              </a:rPr>
              <a:t>Mit Energieversorgungsnetz/Erzeugungsanlage verbunden</a:t>
            </a:r>
          </a:p>
          <a:p>
            <a:pPr lvl="1">
              <a:lnSpc>
                <a:spcPct val="120000"/>
              </a:lnSpc>
              <a:buClr>
                <a:srgbClr val="0070C0"/>
              </a:buClr>
              <a:buFont typeface="Wingdings" panose="05000000000000000000" pitchFamily="2" charset="2"/>
              <a:buChar char="Ø"/>
            </a:pPr>
            <a:r>
              <a:rPr lang="de-DE" sz="2300" dirty="0">
                <a:latin typeface="CorpoS" pitchFamily="2" charset="0"/>
              </a:rPr>
              <a:t>Anlage muss bei der Versorgung mit Strom und Gas unbedeutend für die Sicherstellung eines wirksamen und unverfälschten Wettbewerbs sein.</a:t>
            </a:r>
          </a:p>
          <a:p>
            <a:pPr lvl="1">
              <a:lnSpc>
                <a:spcPct val="120000"/>
              </a:lnSpc>
              <a:buClr>
                <a:srgbClr val="0070C0"/>
              </a:buClr>
              <a:buFont typeface="Wingdings" panose="05000000000000000000" pitchFamily="2" charset="2"/>
              <a:buChar char="Ø"/>
            </a:pPr>
            <a:r>
              <a:rPr lang="de-DE" sz="2300" dirty="0">
                <a:latin typeface="CorpoS" pitchFamily="2" charset="0"/>
              </a:rPr>
              <a:t>Diskriminierungsfreier Lieferantenwahl für Letztverbraucher in Kundenanlage </a:t>
            </a:r>
          </a:p>
          <a:p>
            <a:pPr lvl="1">
              <a:lnSpc>
                <a:spcPct val="120000"/>
              </a:lnSpc>
              <a:buClr>
                <a:srgbClr val="0070C0"/>
              </a:buClr>
              <a:buFont typeface="Wingdings" panose="05000000000000000000" pitchFamily="2" charset="2"/>
              <a:buChar char="Ø"/>
            </a:pPr>
            <a:r>
              <a:rPr lang="de-DE" sz="2300" dirty="0">
                <a:latin typeface="CorpoS" pitchFamily="2" charset="0"/>
              </a:rPr>
              <a:t>Unentgeltliche Zurverfügungstellung Kundenanlage </a:t>
            </a:r>
          </a:p>
          <a:p>
            <a:pPr>
              <a:lnSpc>
                <a:spcPct val="120000"/>
              </a:lnSpc>
            </a:pPr>
            <a:endParaRPr lang="de-DE" sz="2600" dirty="0"/>
          </a:p>
        </p:txBody>
      </p:sp>
      <p:sp>
        <p:nvSpPr>
          <p:cNvPr id="3" name="Datumsplatzhalter 2">
            <a:extLst>
              <a:ext uri="{FF2B5EF4-FFF2-40B4-BE49-F238E27FC236}">
                <a16:creationId xmlns:a16="http://schemas.microsoft.com/office/drawing/2014/main" id="{3292334C-9CB4-44D9-B7E4-60596AF9C286}"/>
              </a:ext>
            </a:extLst>
          </p:cNvPr>
          <p:cNvSpPr>
            <a:spLocks noGrp="1"/>
          </p:cNvSpPr>
          <p:nvPr>
            <p:ph type="dt" sz="half" idx="10"/>
          </p:nvPr>
        </p:nvSpPr>
        <p:spPr/>
        <p:txBody>
          <a:bodyPr/>
          <a:lstStyle/>
          <a:p>
            <a:r>
              <a:rPr lang="de-DE"/>
              <a:t>19.09.2022</a:t>
            </a:r>
            <a:endParaRPr lang="de-DE" dirty="0"/>
          </a:p>
        </p:txBody>
      </p:sp>
      <p:sp>
        <p:nvSpPr>
          <p:cNvPr id="5" name="Titel 4">
            <a:extLst>
              <a:ext uri="{FF2B5EF4-FFF2-40B4-BE49-F238E27FC236}">
                <a16:creationId xmlns:a16="http://schemas.microsoft.com/office/drawing/2014/main" id="{ADF39BF5-5D15-47FF-B0FD-858D534EADB7}"/>
              </a:ext>
            </a:extLst>
          </p:cNvPr>
          <p:cNvSpPr>
            <a:spLocks noGrp="1"/>
          </p:cNvSpPr>
          <p:nvPr>
            <p:ph type="title"/>
          </p:nvPr>
        </p:nvSpPr>
        <p:spPr>
          <a:xfrm>
            <a:off x="628650" y="511353"/>
            <a:ext cx="8587778" cy="776288"/>
          </a:xfrm>
        </p:spPr>
        <p:txBody>
          <a:bodyPr>
            <a:normAutofit/>
          </a:bodyPr>
          <a:lstStyle/>
          <a:p>
            <a:r>
              <a:rPr lang="de-DE" dirty="0">
                <a:solidFill>
                  <a:srgbClr val="002060"/>
                </a:solidFill>
                <a:latin typeface="CorpoS" pitchFamily="2" charset="0"/>
              </a:rPr>
              <a:t>Netzumlagen in der dezentralen Versorgung</a:t>
            </a:r>
            <a:endParaRPr lang="de-DE" sz="2400" dirty="0">
              <a:solidFill>
                <a:schemeClr val="accent1">
                  <a:lumMod val="50000"/>
                </a:schemeClr>
              </a:solidFill>
              <a:latin typeface="CorpoS" pitchFamily="2" charset="0"/>
            </a:endParaRPr>
          </a:p>
        </p:txBody>
      </p:sp>
      <p:pic>
        <p:nvPicPr>
          <p:cNvPr id="9" name="Grafik 8" descr="Gewichte ungleich Silhouette">
            <a:extLst>
              <a:ext uri="{FF2B5EF4-FFF2-40B4-BE49-F238E27FC236}">
                <a16:creationId xmlns:a16="http://schemas.microsoft.com/office/drawing/2014/main" id="{E3EC892B-EA40-4E5E-83F7-93063925BE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459" y="2698822"/>
            <a:ext cx="621344" cy="621344"/>
          </a:xfrm>
          <a:prstGeom prst="rect">
            <a:avLst/>
          </a:prstGeom>
        </p:spPr>
      </p:pic>
      <p:pic>
        <p:nvPicPr>
          <p:cNvPr id="8" name="Picture 7" descr="BHKW">
            <a:extLst>
              <a:ext uri="{FF2B5EF4-FFF2-40B4-BE49-F238E27FC236}">
                <a16:creationId xmlns:a16="http://schemas.microsoft.com/office/drawing/2014/main" id="{FF86CBED-906F-0534-5E6A-A2235BE4253F}"/>
              </a:ext>
            </a:extLst>
          </p:cNvPr>
          <p:cNvPicPr>
            <a:picLocks noChangeAspect="1" noChangeArrowheads="1"/>
          </p:cNvPicPr>
          <p:nvPr/>
        </p:nvPicPr>
        <p:blipFill>
          <a:blip r:embed="rId4"/>
          <a:srcRect/>
          <a:stretch>
            <a:fillRect/>
          </a:stretch>
        </p:blipFill>
        <p:spPr bwMode="auto">
          <a:xfrm>
            <a:off x="5314384" y="3192737"/>
            <a:ext cx="355045" cy="419506"/>
          </a:xfrm>
          <a:prstGeom prst="rect">
            <a:avLst/>
          </a:prstGeom>
          <a:noFill/>
          <a:ln w="9525">
            <a:noFill/>
            <a:miter lim="800000"/>
            <a:headEnd/>
            <a:tailEnd/>
          </a:ln>
        </p:spPr>
      </p:pic>
      <p:pic>
        <p:nvPicPr>
          <p:cNvPr id="10" name="Picture 16" descr="Stromnetz2">
            <a:extLst>
              <a:ext uri="{FF2B5EF4-FFF2-40B4-BE49-F238E27FC236}">
                <a16:creationId xmlns:a16="http://schemas.microsoft.com/office/drawing/2014/main" id="{6ADAA2F0-E11F-80A9-CA18-4745377BBF6F}"/>
              </a:ext>
            </a:extLst>
          </p:cNvPr>
          <p:cNvPicPr>
            <a:picLocks noChangeAspect="1" noChangeArrowheads="1"/>
          </p:cNvPicPr>
          <p:nvPr/>
        </p:nvPicPr>
        <p:blipFill>
          <a:blip r:embed="rId5"/>
          <a:srcRect/>
          <a:stretch>
            <a:fillRect/>
          </a:stretch>
        </p:blipFill>
        <p:spPr>
          <a:xfrm>
            <a:off x="7058366" y="3739672"/>
            <a:ext cx="711711" cy="324611"/>
          </a:xfrm>
          <a:prstGeom prst="rect">
            <a:avLst/>
          </a:prstGeom>
        </p:spPr>
      </p:pic>
      <p:pic>
        <p:nvPicPr>
          <p:cNvPr id="13" name="Grafik 12" descr="Münzen mit einfarbiger Füllung">
            <a:extLst>
              <a:ext uri="{FF2B5EF4-FFF2-40B4-BE49-F238E27FC236}">
                <a16:creationId xmlns:a16="http://schemas.microsoft.com/office/drawing/2014/main" id="{515DAE7A-96D2-727A-9AD8-B860C5822E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2821" y="5155634"/>
            <a:ext cx="520574" cy="520574"/>
          </a:xfrm>
          <a:prstGeom prst="rect">
            <a:avLst/>
          </a:prstGeom>
        </p:spPr>
      </p:pic>
      <p:sp>
        <p:nvSpPr>
          <p:cNvPr id="14" name="Fußzeilenplatzhalter 13">
            <a:extLst>
              <a:ext uri="{FF2B5EF4-FFF2-40B4-BE49-F238E27FC236}">
                <a16:creationId xmlns:a16="http://schemas.microsoft.com/office/drawing/2014/main" id="{E64885A1-BB20-0352-DEEB-6B50F29DF73D}"/>
              </a:ext>
            </a:extLst>
          </p:cNvPr>
          <p:cNvSpPr>
            <a:spLocks noGrp="1"/>
          </p:cNvSpPr>
          <p:nvPr>
            <p:ph type="ftr" sz="quarter" idx="11"/>
          </p:nvPr>
        </p:nvSpPr>
        <p:spPr/>
        <p:txBody>
          <a:bodyPr/>
          <a:lstStyle/>
          <a:p>
            <a:r>
              <a:rPr lang="de-DE"/>
              <a:t>Stuttgart</a:t>
            </a:r>
            <a:endParaRPr lang="de-DE" dirty="0"/>
          </a:p>
        </p:txBody>
      </p:sp>
    </p:spTree>
    <p:extLst>
      <p:ext uri="{BB962C8B-B14F-4D97-AF65-F5344CB8AC3E}">
        <p14:creationId xmlns:p14="http://schemas.microsoft.com/office/powerpoint/2010/main" val="1577430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A16F162-74CF-4147-A4DB-EAA8D178780C}"/>
              </a:ext>
            </a:extLst>
          </p:cNvPr>
          <p:cNvSpPr>
            <a:spLocks noGrp="1"/>
          </p:cNvSpPr>
          <p:nvPr>
            <p:ph idx="1"/>
          </p:nvPr>
        </p:nvSpPr>
        <p:spPr>
          <a:xfrm>
            <a:off x="628650" y="1482945"/>
            <a:ext cx="7886700" cy="4351338"/>
          </a:xfrm>
        </p:spPr>
        <p:txBody>
          <a:bodyPr>
            <a:normAutofit fontScale="85000" lnSpcReduction="20000"/>
          </a:bodyPr>
          <a:lstStyle/>
          <a:p>
            <a:pPr>
              <a:lnSpc>
                <a:spcPct val="120000"/>
              </a:lnSpc>
            </a:pPr>
            <a:r>
              <a:rPr lang="de-DE" sz="2600" dirty="0">
                <a:latin typeface="CorpoS" pitchFamily="2" charset="0"/>
              </a:rPr>
              <a:t>Rechtsprechung </a:t>
            </a:r>
            <a:r>
              <a:rPr lang="de-DE" sz="2600" b="1" dirty="0">
                <a:latin typeface="CorpoS" pitchFamily="2" charset="0"/>
              </a:rPr>
              <a:t>BGH</a:t>
            </a:r>
            <a:r>
              <a:rPr lang="de-DE" sz="2600" dirty="0">
                <a:latin typeface="CorpoS" pitchFamily="2" charset="0"/>
              </a:rPr>
              <a:t> (Beschluss vom 12.11.2019):</a:t>
            </a:r>
            <a:r>
              <a:rPr lang="de-DE" sz="2600" b="1" dirty="0">
                <a:latin typeface="CorpoS" pitchFamily="2" charset="0"/>
              </a:rPr>
              <a:t> </a:t>
            </a:r>
            <a:r>
              <a:rPr lang="de-DE" sz="2600" dirty="0">
                <a:latin typeface="CorpoS" pitchFamily="2" charset="0"/>
              </a:rPr>
              <a:t>Keine Unbedeutsamkeit für den Wettbewerb, wenn</a:t>
            </a:r>
          </a:p>
          <a:p>
            <a:pPr lvl="1">
              <a:lnSpc>
                <a:spcPct val="120000"/>
              </a:lnSpc>
            </a:pPr>
            <a:r>
              <a:rPr lang="de-DE" sz="2300" dirty="0">
                <a:latin typeface="CorpoS" pitchFamily="2" charset="0"/>
              </a:rPr>
              <a:t>An die Anlage </a:t>
            </a:r>
            <a:r>
              <a:rPr lang="de-DE" sz="2300" b="1" dirty="0">
                <a:solidFill>
                  <a:schemeClr val="accent1">
                    <a:lumMod val="50000"/>
                  </a:schemeClr>
                </a:solidFill>
                <a:latin typeface="CorpoS" pitchFamily="2" charset="0"/>
              </a:rPr>
              <a:t>mehrere hundert Letztverbraucher </a:t>
            </a:r>
            <a:r>
              <a:rPr lang="de-DE" sz="2300" dirty="0">
                <a:latin typeface="CorpoS" pitchFamily="2" charset="0"/>
              </a:rPr>
              <a:t>angeschlossen sind,</a:t>
            </a:r>
          </a:p>
          <a:p>
            <a:pPr lvl="1">
              <a:lnSpc>
                <a:spcPct val="120000"/>
              </a:lnSpc>
            </a:pPr>
            <a:r>
              <a:rPr lang="de-DE" sz="2300" dirty="0">
                <a:latin typeface="CorpoS" pitchFamily="2" charset="0"/>
              </a:rPr>
              <a:t>eine Fläche von mehr als </a:t>
            </a:r>
            <a:r>
              <a:rPr lang="de-DE" sz="2300" b="1" dirty="0">
                <a:solidFill>
                  <a:schemeClr val="accent1">
                    <a:lumMod val="50000"/>
                  </a:schemeClr>
                </a:solidFill>
                <a:latin typeface="CorpoS" pitchFamily="2" charset="0"/>
              </a:rPr>
              <a:t>10.000 m³ </a:t>
            </a:r>
            <a:r>
              <a:rPr lang="de-DE" sz="2300" dirty="0">
                <a:latin typeface="CorpoS" pitchFamily="2" charset="0"/>
              </a:rPr>
              <a:t>versorgt wird,</a:t>
            </a:r>
          </a:p>
          <a:p>
            <a:pPr lvl="1">
              <a:lnSpc>
                <a:spcPct val="120000"/>
              </a:lnSpc>
            </a:pPr>
            <a:r>
              <a:rPr lang="de-DE" sz="2300" dirty="0">
                <a:latin typeface="CorpoS" pitchFamily="2" charset="0"/>
              </a:rPr>
              <a:t>Die jährliche Menge durchgeleiteter Energie </a:t>
            </a:r>
            <a:r>
              <a:rPr lang="de-DE" sz="2300" b="1" dirty="0">
                <a:solidFill>
                  <a:schemeClr val="accent1">
                    <a:lumMod val="50000"/>
                  </a:schemeClr>
                </a:solidFill>
                <a:latin typeface="CorpoS" pitchFamily="2" charset="0"/>
              </a:rPr>
              <a:t>1.000 MWh </a:t>
            </a:r>
            <a:r>
              <a:rPr lang="de-DE" sz="2300" dirty="0">
                <a:latin typeface="CorpoS" pitchFamily="2" charset="0"/>
              </a:rPr>
              <a:t>überschreitet und</a:t>
            </a:r>
          </a:p>
          <a:p>
            <a:pPr lvl="1">
              <a:lnSpc>
                <a:spcPct val="120000"/>
              </a:lnSpc>
            </a:pPr>
            <a:r>
              <a:rPr lang="de-DE" sz="2300" b="1" dirty="0">
                <a:solidFill>
                  <a:schemeClr val="accent1">
                    <a:lumMod val="50000"/>
                  </a:schemeClr>
                </a:solidFill>
                <a:latin typeface="CorpoS" pitchFamily="2" charset="0"/>
              </a:rPr>
              <a:t>mehrere Gebäude </a:t>
            </a:r>
            <a:r>
              <a:rPr lang="de-DE" sz="2300" dirty="0">
                <a:latin typeface="CorpoS" pitchFamily="2" charset="0"/>
              </a:rPr>
              <a:t>angeschlossen sind.</a:t>
            </a:r>
          </a:p>
          <a:p>
            <a:pPr lvl="1">
              <a:lnSpc>
                <a:spcPct val="120000"/>
              </a:lnSpc>
            </a:pPr>
            <a:endParaRPr lang="de-DE" sz="2300" dirty="0">
              <a:latin typeface="CorpoS" pitchFamily="2" charset="0"/>
            </a:endParaRPr>
          </a:p>
          <a:p>
            <a:pPr>
              <a:lnSpc>
                <a:spcPct val="120000"/>
              </a:lnSpc>
            </a:pPr>
            <a:r>
              <a:rPr lang="de-DE" sz="2600" dirty="0">
                <a:latin typeface="CorpoS" pitchFamily="2" charset="0"/>
              </a:rPr>
              <a:t>Folge: Für Strom, der von BHKW erzeugt und innerhalb der Kundenanlage verbraucht wird, müssen </a:t>
            </a:r>
            <a:r>
              <a:rPr lang="de-DE" sz="2600" b="1" dirty="0">
                <a:solidFill>
                  <a:srgbClr val="002060"/>
                </a:solidFill>
                <a:latin typeface="CorpoS" pitchFamily="2" charset="0"/>
              </a:rPr>
              <a:t>keine netzbezogenen Umlagen und Abgaben </a:t>
            </a:r>
            <a:r>
              <a:rPr lang="de-DE" sz="2600" dirty="0">
                <a:latin typeface="CorpoS" pitchFamily="2" charset="0"/>
              </a:rPr>
              <a:t>entrichtet werden.</a:t>
            </a:r>
            <a:endParaRPr lang="de-DE" dirty="0">
              <a:latin typeface="CorpoS" pitchFamily="2" charset="0"/>
            </a:endParaRPr>
          </a:p>
        </p:txBody>
      </p:sp>
      <p:sp>
        <p:nvSpPr>
          <p:cNvPr id="3" name="Datumsplatzhalter 2">
            <a:extLst>
              <a:ext uri="{FF2B5EF4-FFF2-40B4-BE49-F238E27FC236}">
                <a16:creationId xmlns:a16="http://schemas.microsoft.com/office/drawing/2014/main" id="{3292334C-9CB4-44D9-B7E4-60596AF9C286}"/>
              </a:ext>
            </a:extLst>
          </p:cNvPr>
          <p:cNvSpPr>
            <a:spLocks noGrp="1"/>
          </p:cNvSpPr>
          <p:nvPr>
            <p:ph type="dt" sz="half" idx="10"/>
          </p:nvPr>
        </p:nvSpPr>
        <p:spPr/>
        <p:txBody>
          <a:bodyPr/>
          <a:lstStyle/>
          <a:p>
            <a:r>
              <a:rPr lang="de-DE"/>
              <a:t>19.09.2022</a:t>
            </a:r>
            <a:endParaRPr lang="de-DE" dirty="0"/>
          </a:p>
        </p:txBody>
      </p:sp>
      <p:sp>
        <p:nvSpPr>
          <p:cNvPr id="5" name="Titel 4">
            <a:extLst>
              <a:ext uri="{FF2B5EF4-FFF2-40B4-BE49-F238E27FC236}">
                <a16:creationId xmlns:a16="http://schemas.microsoft.com/office/drawing/2014/main" id="{ADF39BF5-5D15-47FF-B0FD-858D534EADB7}"/>
              </a:ext>
            </a:extLst>
          </p:cNvPr>
          <p:cNvSpPr>
            <a:spLocks noGrp="1"/>
          </p:cNvSpPr>
          <p:nvPr>
            <p:ph type="title"/>
          </p:nvPr>
        </p:nvSpPr>
        <p:spPr>
          <a:xfrm>
            <a:off x="628650" y="511353"/>
            <a:ext cx="7829550" cy="776288"/>
          </a:xfrm>
        </p:spPr>
        <p:txBody>
          <a:bodyPr>
            <a:normAutofit/>
          </a:bodyPr>
          <a:lstStyle/>
          <a:p>
            <a:r>
              <a:rPr lang="de-DE" sz="2800" dirty="0">
                <a:solidFill>
                  <a:srgbClr val="002060"/>
                </a:solidFill>
                <a:latin typeface="CorpoS" pitchFamily="2" charset="0"/>
              </a:rPr>
              <a:t>Netzumlagen in der dezentralen Versorgung</a:t>
            </a:r>
            <a:endParaRPr lang="de-DE" sz="2800" dirty="0">
              <a:solidFill>
                <a:schemeClr val="accent1">
                  <a:lumMod val="50000"/>
                </a:schemeClr>
              </a:solidFill>
              <a:latin typeface="CorpoS" pitchFamily="2" charset="0"/>
            </a:endParaRPr>
          </a:p>
        </p:txBody>
      </p:sp>
      <p:sp>
        <p:nvSpPr>
          <p:cNvPr id="7" name="Pfeil: nach rechts 6">
            <a:extLst>
              <a:ext uri="{FF2B5EF4-FFF2-40B4-BE49-F238E27FC236}">
                <a16:creationId xmlns:a16="http://schemas.microsoft.com/office/drawing/2014/main" id="{ED53CE22-4DF4-47B1-93CB-C92495F17D31}"/>
              </a:ext>
            </a:extLst>
          </p:cNvPr>
          <p:cNvSpPr/>
          <p:nvPr/>
        </p:nvSpPr>
        <p:spPr>
          <a:xfrm>
            <a:off x="527400" y="4833922"/>
            <a:ext cx="418845" cy="2741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Grafik 10" descr="Auktionshammer Silhouette">
            <a:extLst>
              <a:ext uri="{FF2B5EF4-FFF2-40B4-BE49-F238E27FC236}">
                <a16:creationId xmlns:a16="http://schemas.microsoft.com/office/drawing/2014/main" id="{D8B9D861-AE16-4F04-B673-388DB5116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151" y="1482945"/>
            <a:ext cx="621344" cy="621344"/>
          </a:xfrm>
          <a:prstGeom prst="rect">
            <a:avLst/>
          </a:prstGeom>
        </p:spPr>
      </p:pic>
      <p:sp>
        <p:nvSpPr>
          <p:cNvPr id="8" name="Fußzeilenplatzhalter 7">
            <a:extLst>
              <a:ext uri="{FF2B5EF4-FFF2-40B4-BE49-F238E27FC236}">
                <a16:creationId xmlns:a16="http://schemas.microsoft.com/office/drawing/2014/main" id="{1C8733E2-8FBA-5F59-4462-81570A9C0E62}"/>
              </a:ext>
            </a:extLst>
          </p:cNvPr>
          <p:cNvSpPr>
            <a:spLocks noGrp="1"/>
          </p:cNvSpPr>
          <p:nvPr>
            <p:ph type="ftr" sz="quarter" idx="11"/>
          </p:nvPr>
        </p:nvSpPr>
        <p:spPr/>
        <p:txBody>
          <a:bodyPr/>
          <a:lstStyle/>
          <a:p>
            <a:r>
              <a:rPr lang="de-DE"/>
              <a:t>Stuttgart</a:t>
            </a:r>
            <a:endParaRPr lang="de-DE" dirty="0"/>
          </a:p>
        </p:txBody>
      </p:sp>
    </p:spTree>
    <p:extLst>
      <p:ext uri="{BB962C8B-B14F-4D97-AF65-F5344CB8AC3E}">
        <p14:creationId xmlns:p14="http://schemas.microsoft.com/office/powerpoint/2010/main" val="48825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060BF-063D-8F4B-AFA3-43427F4FF8A9}"/>
              </a:ext>
            </a:extLst>
          </p:cNvPr>
          <p:cNvSpPr>
            <a:spLocks noGrp="1"/>
          </p:cNvSpPr>
          <p:nvPr>
            <p:ph type="title" idx="4294967295"/>
          </p:nvPr>
        </p:nvSpPr>
        <p:spPr>
          <a:xfrm>
            <a:off x="510553" y="714300"/>
            <a:ext cx="8122894" cy="515938"/>
          </a:xfrm>
        </p:spPr>
        <p:txBody>
          <a:bodyPr>
            <a:normAutofit/>
          </a:bodyPr>
          <a:lstStyle/>
          <a:p>
            <a:r>
              <a:rPr lang="de-DE" sz="2800" b="1" dirty="0">
                <a:solidFill>
                  <a:srgbClr val="143058"/>
                </a:solidFill>
                <a:latin typeface="CorpoS" pitchFamily="2" charset="0"/>
                <a:ea typeface="MS Mincho" panose="02020609040205080304" pitchFamily="49" charset="-128"/>
              </a:rPr>
              <a:t>BW SCHWEIZER &amp; KOLLEGEN stellt sich vor </a:t>
            </a:r>
          </a:p>
        </p:txBody>
      </p:sp>
      <p:sp>
        <p:nvSpPr>
          <p:cNvPr id="4" name="Textplatzhalter 6">
            <a:extLst>
              <a:ext uri="{FF2B5EF4-FFF2-40B4-BE49-F238E27FC236}">
                <a16:creationId xmlns:a16="http://schemas.microsoft.com/office/drawing/2014/main" id="{5145E327-FD19-48A5-B5CC-F2C5FDFC0B83}"/>
              </a:ext>
            </a:extLst>
          </p:cNvPr>
          <p:cNvSpPr txBox="1">
            <a:spLocks/>
          </p:cNvSpPr>
          <p:nvPr/>
        </p:nvSpPr>
        <p:spPr>
          <a:xfrm>
            <a:off x="401236" y="1356437"/>
            <a:ext cx="7874629" cy="5022591"/>
          </a:xfrm>
          <a:prstGeom prst="rect">
            <a:avLst/>
          </a:prstGeom>
        </p:spPr>
        <p:txBody>
          <a:bodyPr>
            <a:noAutofit/>
          </a:bodyPr>
          <a:lstStyle>
            <a:lvl1pPr marL="342900" marR="0" indent="-342900" algn="l" defTabSz="914400" rtl="0" eaLnBrk="1" fontAlgn="base" latinLnBrk="0" hangingPunct="1">
              <a:lnSpc>
                <a:spcPct val="100000"/>
              </a:lnSpc>
              <a:spcBef>
                <a:spcPct val="0"/>
              </a:spcBef>
              <a:spcAft>
                <a:spcPts val="1200"/>
              </a:spcAft>
              <a:buClr>
                <a:srgbClr val="1966AF"/>
              </a:buClr>
              <a:buSzPct val="75000"/>
              <a:buFont typeface="Marlett" pitchFamily="2" charset="2"/>
              <a:buChar char="4"/>
              <a:tabLst/>
              <a:defRPr sz="2400" kern="1200" baseline="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vl2pPr marL="712788" marR="0" indent="-355600" algn="l" defTabSz="914400" rtl="0" eaLnBrk="1" fontAlgn="base" latinLnBrk="0" hangingPunct="1">
              <a:lnSpc>
                <a:spcPct val="100000"/>
              </a:lnSpc>
              <a:spcBef>
                <a:spcPct val="0"/>
              </a:spcBef>
              <a:spcAft>
                <a:spcPts val="1200"/>
              </a:spcAft>
              <a:buClr>
                <a:srgbClr val="1966AF"/>
              </a:buClr>
              <a:buSzPct val="75000"/>
              <a:buFont typeface="Wingdings" panose="05000000000000000000" pitchFamily="2" charset="2"/>
              <a:buChar char="§"/>
              <a:tabLst/>
              <a:defRPr sz="20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992188" marR="0" indent="-279400" algn="l" defTabSz="914400" rtl="0" eaLnBrk="1" fontAlgn="base" latinLnBrk="0" hangingPunct="1">
              <a:lnSpc>
                <a:spcPct val="100000"/>
              </a:lnSpc>
              <a:spcBef>
                <a:spcPct val="0"/>
              </a:spcBef>
              <a:spcAft>
                <a:spcPts val="600"/>
              </a:spcAft>
              <a:buClr>
                <a:srgbClr val="1966AF"/>
              </a:buClr>
              <a:buSzPct val="75000"/>
              <a:buFont typeface="Symbol" panose="05050102010706020507" pitchFamily="18" charset="2"/>
              <a:buChar char="-"/>
              <a:tabLst/>
              <a:defRPr sz="18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347788" marR="0" indent="-282575" algn="l" defTabSz="914400" rtl="0" eaLnBrk="1" fontAlgn="base" latinLnBrk="0" hangingPunct="1">
              <a:lnSpc>
                <a:spcPct val="100000"/>
              </a:lnSpc>
              <a:spcBef>
                <a:spcPct val="0"/>
              </a:spcBef>
              <a:spcAft>
                <a:spcPts val="600"/>
              </a:spcAft>
              <a:buClr>
                <a:srgbClr val="1966AF"/>
              </a:buClr>
              <a:buSzPct val="75000"/>
              <a:buFont typeface="Arial" panose="020B0604020202020204" pitchFamily="34" charset="0"/>
              <a:buChar char="•"/>
              <a:tabLst/>
              <a:defRPr sz="16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1611313" marR="0" indent="-263525" algn="l" defTabSz="914400" rtl="0" eaLnBrk="1" fontAlgn="base" latinLnBrk="0" hangingPunct="1">
              <a:lnSpc>
                <a:spcPct val="100000"/>
              </a:lnSpc>
              <a:spcBef>
                <a:spcPct val="0"/>
              </a:spcBef>
              <a:spcAft>
                <a:spcPts val="600"/>
              </a:spcAft>
              <a:buClr>
                <a:srgbClr val="1966AF"/>
              </a:buClr>
              <a:buSzPct val="75000"/>
              <a:buFont typeface="Corbel" panose="020B0503020204020204" pitchFamily="34" charset="0"/>
              <a:buChar char="»"/>
              <a:tabLst/>
              <a:defRPr sz="14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180340" algn="just">
              <a:spcAft>
                <a:spcPts val="1800"/>
              </a:spcAft>
            </a:pPr>
            <a:r>
              <a:rPr lang="de-DE" sz="1600" dirty="0">
                <a:solidFill>
                  <a:srgbClr val="143058"/>
                </a:solidFill>
                <a:latin typeface="CorpoS" pitchFamily="2" charset="0"/>
                <a:ea typeface="MS Mincho" panose="02020609040205080304" pitchFamily="49" charset="-128"/>
              </a:rPr>
              <a:t>Die Kanzlei BW SCHWEIZER &amp; KOLLEGEN ist eine auf die </a:t>
            </a:r>
            <a:r>
              <a:rPr lang="de-DE" sz="1600" b="1" dirty="0">
                <a:solidFill>
                  <a:srgbClr val="143058"/>
                </a:solidFill>
                <a:latin typeface="CorpoS" pitchFamily="2" charset="0"/>
                <a:ea typeface="MS Mincho" panose="02020609040205080304" pitchFamily="49" charset="-128"/>
              </a:rPr>
              <a:t>Energie- und Versorgungswirtschaft</a:t>
            </a:r>
            <a:r>
              <a:rPr lang="de-DE" sz="1600" dirty="0">
                <a:solidFill>
                  <a:srgbClr val="143058"/>
                </a:solidFill>
                <a:latin typeface="CorpoS" pitchFamily="2" charset="0"/>
                <a:ea typeface="MS Mincho" panose="02020609040205080304" pitchFamily="49" charset="-128"/>
              </a:rPr>
              <a:t> spezialisierte interdisziplinäre Kanzlei mit Standorten in Stuttgart, Göppingen und Berlin. </a:t>
            </a:r>
          </a:p>
          <a:p>
            <a:pPr marR="180340" algn="just">
              <a:spcAft>
                <a:spcPts val="1800"/>
              </a:spcAft>
            </a:pPr>
            <a:r>
              <a:rPr lang="de-DE" sz="1600" dirty="0">
                <a:solidFill>
                  <a:srgbClr val="143058"/>
                </a:solidFill>
                <a:latin typeface="CorpoS" pitchFamily="2" charset="0"/>
                <a:ea typeface="MS Mincho" panose="02020609040205080304" pitchFamily="49" charset="-128"/>
              </a:rPr>
              <a:t>Die Gruppe gehört mit mehr als 250 Mitarbeitern, davon über 50 Steuerberater, Rechtsanwälte und Wirtschaftsprüfer, zu den Top inhabergeführten Mittelstandskanzleien. </a:t>
            </a:r>
          </a:p>
          <a:p>
            <a:pPr marR="180340" algn="just">
              <a:spcAft>
                <a:spcPts val="1800"/>
              </a:spcAft>
            </a:pPr>
            <a:r>
              <a:rPr lang="de-DE" sz="1600" dirty="0">
                <a:solidFill>
                  <a:srgbClr val="143058"/>
                </a:solidFill>
                <a:latin typeface="CorpoS" pitchFamily="2" charset="0"/>
                <a:ea typeface="MS Mincho" panose="02020609040205080304" pitchFamily="49" charset="-128"/>
              </a:rPr>
              <a:t>Der Schwerpunkt unserer </a:t>
            </a:r>
            <a:r>
              <a:rPr lang="de-DE" sz="1600" b="1" dirty="0">
                <a:solidFill>
                  <a:srgbClr val="143058"/>
                </a:solidFill>
                <a:latin typeface="CorpoS" pitchFamily="2" charset="0"/>
                <a:ea typeface="MS Mincho" panose="02020609040205080304" pitchFamily="49" charset="-128"/>
              </a:rPr>
              <a:t>anwaltlichen Beratung </a:t>
            </a:r>
            <a:r>
              <a:rPr lang="de-DE" sz="1600" dirty="0">
                <a:solidFill>
                  <a:srgbClr val="143058"/>
                </a:solidFill>
                <a:latin typeface="CorpoS" pitchFamily="2" charset="0"/>
                <a:ea typeface="MS Mincho" panose="02020609040205080304" pitchFamily="49" charset="-128"/>
              </a:rPr>
              <a:t>liegt im Energierecht. In Energiethemen unterstützen wir unsere Mandanten entlang der gesamten Wertschöpfungskette – von der Erzeugung, über den Energiehandel und Transport bis hin zum Vertrieb und Forderungsmanagement. </a:t>
            </a:r>
          </a:p>
          <a:p>
            <a:pPr marR="180340" algn="just">
              <a:spcAft>
                <a:spcPts val="1800"/>
              </a:spcAft>
            </a:pPr>
            <a:r>
              <a:rPr lang="de-DE" sz="1600" dirty="0">
                <a:solidFill>
                  <a:srgbClr val="143058"/>
                </a:solidFill>
                <a:latin typeface="CorpoS" pitchFamily="2" charset="0"/>
                <a:ea typeface="MS Mincho" panose="02020609040205080304" pitchFamily="49" charset="-128"/>
              </a:rPr>
              <a:t>Im Bereich der </a:t>
            </a:r>
            <a:r>
              <a:rPr lang="de-DE" sz="1600" b="1" dirty="0">
                <a:solidFill>
                  <a:srgbClr val="143058"/>
                </a:solidFill>
                <a:latin typeface="CorpoS" pitchFamily="2" charset="0"/>
                <a:ea typeface="MS Mincho" panose="02020609040205080304" pitchFamily="49" charset="-128"/>
              </a:rPr>
              <a:t>Wirtschaftsprüfung</a:t>
            </a:r>
            <a:r>
              <a:rPr lang="de-DE" sz="1600" dirty="0">
                <a:solidFill>
                  <a:srgbClr val="143058"/>
                </a:solidFill>
                <a:latin typeface="CorpoS" pitchFamily="2" charset="0"/>
                <a:ea typeface="MS Mincho" panose="02020609040205080304" pitchFamily="49" charset="-128"/>
              </a:rPr>
              <a:t> sind Jahres- und Konzernabschlussprüfungen für uns mehr als die Erfüllung einer gesetzlich vorgeschriebenen Auflage für Unternehmen. Wir bieten Ihnen eine effiziente Prüfungsdurchführung mit reibungslosen Abläufen und einer Betreuung durch individuelle Spezialisten sowie Branchenkenntnis der Prüfungsteams. Daneben unterstützen wir Sie mit unseren Steuerberatern sowohl im Tagegeschäft, als auch bei der Begleitung größerer steuerlicher Herausforderungen.</a:t>
            </a:r>
          </a:p>
        </p:txBody>
      </p:sp>
    </p:spTree>
    <p:extLst>
      <p:ext uri="{BB962C8B-B14F-4D97-AF65-F5344CB8AC3E}">
        <p14:creationId xmlns:p14="http://schemas.microsoft.com/office/powerpoint/2010/main" val="4021457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A9FA3D-C843-EA4C-85C0-CB0007222A14}"/>
              </a:ext>
            </a:extLst>
          </p:cNvPr>
          <p:cNvSpPr>
            <a:spLocks noGrp="1"/>
          </p:cNvSpPr>
          <p:nvPr>
            <p:ph idx="1"/>
          </p:nvPr>
        </p:nvSpPr>
        <p:spPr>
          <a:xfrm>
            <a:off x="921106" y="1648903"/>
            <a:ext cx="8171194" cy="4351338"/>
          </a:xfrm>
        </p:spPr>
        <p:txBody>
          <a:bodyPr>
            <a:normAutofit/>
          </a:bodyPr>
          <a:lstStyle/>
          <a:p>
            <a:pPr>
              <a:lnSpc>
                <a:spcPct val="100000"/>
              </a:lnSpc>
            </a:pPr>
            <a:endParaRPr lang="de-DE" sz="1600" dirty="0"/>
          </a:p>
          <a:p>
            <a:pPr marL="0" indent="0">
              <a:lnSpc>
                <a:spcPct val="110000"/>
              </a:lnSpc>
              <a:buNone/>
            </a:pPr>
            <a:endParaRPr lang="de-DE" sz="1600" dirty="0"/>
          </a:p>
        </p:txBody>
      </p:sp>
      <p:sp>
        <p:nvSpPr>
          <p:cNvPr id="6" name="Titel 5">
            <a:extLst>
              <a:ext uri="{FF2B5EF4-FFF2-40B4-BE49-F238E27FC236}">
                <a16:creationId xmlns:a16="http://schemas.microsoft.com/office/drawing/2014/main" id="{ADB4CA79-1EB7-5A42-82F6-3782CE72A2B3}"/>
              </a:ext>
            </a:extLst>
          </p:cNvPr>
          <p:cNvSpPr>
            <a:spLocks noGrp="1"/>
          </p:cNvSpPr>
          <p:nvPr>
            <p:ph type="title"/>
          </p:nvPr>
        </p:nvSpPr>
        <p:spPr>
          <a:xfrm>
            <a:off x="458987" y="654915"/>
            <a:ext cx="7829550" cy="776288"/>
          </a:xfrm>
        </p:spPr>
        <p:txBody>
          <a:bodyPr>
            <a:normAutofit/>
          </a:bodyPr>
          <a:lstStyle/>
          <a:p>
            <a:r>
              <a:rPr lang="de-DE" sz="2800" dirty="0">
                <a:solidFill>
                  <a:srgbClr val="002060"/>
                </a:solidFill>
              </a:rPr>
              <a:t>Überblick Abgaben &amp; Umlagen BHKW</a:t>
            </a:r>
          </a:p>
        </p:txBody>
      </p:sp>
      <p:sp>
        <p:nvSpPr>
          <p:cNvPr id="7" name="Datumsplatzhalter 3">
            <a:extLst>
              <a:ext uri="{FF2B5EF4-FFF2-40B4-BE49-F238E27FC236}">
                <a16:creationId xmlns:a16="http://schemas.microsoft.com/office/drawing/2014/main" id="{309787E1-F031-634A-B200-286947289171}"/>
              </a:ext>
            </a:extLst>
          </p:cNvPr>
          <p:cNvSpPr>
            <a:spLocks noGrp="1"/>
          </p:cNvSpPr>
          <p:nvPr>
            <p:ph type="dt" sz="half" idx="10"/>
          </p:nvPr>
        </p:nvSpPr>
        <p:spPr>
          <a:xfrm>
            <a:off x="963611" y="6356351"/>
            <a:ext cx="2057400" cy="365125"/>
          </a:xfrm>
        </p:spPr>
        <p:txBody>
          <a:bodyPr/>
          <a:lstStyle/>
          <a:p>
            <a:r>
              <a:rPr lang="de-DE"/>
              <a:t>19.09.2022</a:t>
            </a:r>
            <a:endParaRPr lang="de-DE" dirty="0">
              <a:latin typeface="CorpoS" pitchFamily="2" charset="0"/>
            </a:endParaRPr>
          </a:p>
        </p:txBody>
      </p:sp>
      <p:graphicFrame>
        <p:nvGraphicFramePr>
          <p:cNvPr id="3" name="Diagramm 2">
            <a:extLst>
              <a:ext uri="{FF2B5EF4-FFF2-40B4-BE49-F238E27FC236}">
                <a16:creationId xmlns:a16="http://schemas.microsoft.com/office/drawing/2014/main" id="{FE20A52B-CA90-F1C9-64D2-0F3FB1EFDCB0}"/>
              </a:ext>
            </a:extLst>
          </p:cNvPr>
          <p:cNvGraphicFramePr/>
          <p:nvPr/>
        </p:nvGraphicFramePr>
        <p:xfrm>
          <a:off x="2176385" y="2370341"/>
          <a:ext cx="3549946" cy="3964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Geschweifte Klammer links 24">
            <a:extLst>
              <a:ext uri="{FF2B5EF4-FFF2-40B4-BE49-F238E27FC236}">
                <a16:creationId xmlns:a16="http://schemas.microsoft.com/office/drawing/2014/main" id="{DA9660CE-5CCF-1764-4D9F-8911865EC298}"/>
              </a:ext>
            </a:extLst>
          </p:cNvPr>
          <p:cNvSpPr/>
          <p:nvPr/>
        </p:nvSpPr>
        <p:spPr>
          <a:xfrm rot="5400000">
            <a:off x="3667268" y="578244"/>
            <a:ext cx="413347" cy="315226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 name="Textfeld 25">
            <a:extLst>
              <a:ext uri="{FF2B5EF4-FFF2-40B4-BE49-F238E27FC236}">
                <a16:creationId xmlns:a16="http://schemas.microsoft.com/office/drawing/2014/main" id="{0F027661-B041-3795-D362-CF36949C4860}"/>
              </a:ext>
            </a:extLst>
          </p:cNvPr>
          <p:cNvSpPr txBox="1"/>
          <p:nvPr/>
        </p:nvSpPr>
        <p:spPr>
          <a:xfrm>
            <a:off x="6339713" y="1532948"/>
            <a:ext cx="3549946" cy="307777"/>
          </a:xfrm>
          <a:prstGeom prst="rect">
            <a:avLst/>
          </a:prstGeom>
          <a:noFill/>
        </p:spPr>
        <p:txBody>
          <a:bodyPr wrap="square" rtlCol="0">
            <a:spAutoFit/>
          </a:bodyPr>
          <a:lstStyle/>
          <a:p>
            <a:r>
              <a:rPr lang="de-DE" sz="1400" dirty="0">
                <a:latin typeface="CorpoS" pitchFamily="2" charset="0"/>
              </a:rPr>
              <a:t>Umlagen auf Brennstoffbezug</a:t>
            </a:r>
          </a:p>
        </p:txBody>
      </p:sp>
      <p:grpSp>
        <p:nvGrpSpPr>
          <p:cNvPr id="34" name="Gruppieren 33">
            <a:extLst>
              <a:ext uri="{FF2B5EF4-FFF2-40B4-BE49-F238E27FC236}">
                <a16:creationId xmlns:a16="http://schemas.microsoft.com/office/drawing/2014/main" id="{F529E037-85F5-D1A3-5055-877D306383BF}"/>
              </a:ext>
            </a:extLst>
          </p:cNvPr>
          <p:cNvGrpSpPr/>
          <p:nvPr/>
        </p:nvGrpSpPr>
        <p:grpSpPr>
          <a:xfrm>
            <a:off x="104028" y="2397112"/>
            <a:ext cx="709918" cy="3989119"/>
            <a:chOff x="5138104" y="0"/>
            <a:chExt cx="955476" cy="4064000"/>
          </a:xfrm>
          <a:scene3d>
            <a:camera prst="orthographicFront"/>
            <a:lightRig rig="flat" dir="t"/>
          </a:scene3d>
        </p:grpSpPr>
        <p:sp>
          <p:nvSpPr>
            <p:cNvPr id="38" name="Rechteck: abgerundete Ecken 37">
              <a:extLst>
                <a:ext uri="{FF2B5EF4-FFF2-40B4-BE49-F238E27FC236}">
                  <a16:creationId xmlns:a16="http://schemas.microsoft.com/office/drawing/2014/main" id="{5E5CEA16-5590-2464-9E6A-1ADDC4BC0472}"/>
                </a:ext>
              </a:extLst>
            </p:cNvPr>
            <p:cNvSpPr/>
            <p:nvPr/>
          </p:nvSpPr>
          <p:spPr>
            <a:xfrm>
              <a:off x="5138104" y="0"/>
              <a:ext cx="955476" cy="4064000"/>
            </a:xfrm>
            <a:prstGeom prst="roundRect">
              <a:avLst>
                <a:gd name="adj" fmla="val 10000"/>
              </a:avLst>
            </a:prstGeom>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9" name="Rechteck: abgerundete Ecken 4">
              <a:extLst>
                <a:ext uri="{FF2B5EF4-FFF2-40B4-BE49-F238E27FC236}">
                  <a16:creationId xmlns:a16="http://schemas.microsoft.com/office/drawing/2014/main" id="{3771E082-1FD4-C51D-6398-E640DBCB5894}"/>
                </a:ext>
              </a:extLst>
            </p:cNvPr>
            <p:cNvSpPr txBox="1"/>
            <p:nvPr/>
          </p:nvSpPr>
          <p:spPr>
            <a:xfrm>
              <a:off x="5138104" y="0"/>
              <a:ext cx="955476" cy="1178547"/>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400" kern="1200" dirty="0"/>
                <a:t>EEG-Umlage </a:t>
              </a:r>
            </a:p>
            <a:p>
              <a:pPr marL="0" lvl="0" indent="0" algn="ctr" defTabSz="666750">
                <a:lnSpc>
                  <a:spcPct val="90000"/>
                </a:lnSpc>
                <a:spcBef>
                  <a:spcPct val="0"/>
                </a:spcBef>
                <a:spcAft>
                  <a:spcPct val="35000"/>
                </a:spcAft>
                <a:buNone/>
              </a:pPr>
              <a:r>
                <a:rPr lang="de-DE" sz="1100" dirty="0"/>
                <a:t>Bis 01.07.2022</a:t>
              </a:r>
              <a:endParaRPr lang="de-DE" sz="1100" kern="1200" dirty="0"/>
            </a:p>
          </p:txBody>
        </p:sp>
      </p:grpSp>
      <p:grpSp>
        <p:nvGrpSpPr>
          <p:cNvPr id="35" name="Gruppieren 34">
            <a:extLst>
              <a:ext uri="{FF2B5EF4-FFF2-40B4-BE49-F238E27FC236}">
                <a16:creationId xmlns:a16="http://schemas.microsoft.com/office/drawing/2014/main" id="{7DF4752F-B096-1C53-403F-FB4E0B7FF915}"/>
              </a:ext>
            </a:extLst>
          </p:cNvPr>
          <p:cNvGrpSpPr/>
          <p:nvPr/>
        </p:nvGrpSpPr>
        <p:grpSpPr>
          <a:xfrm>
            <a:off x="100526" y="3750624"/>
            <a:ext cx="617778" cy="2426257"/>
            <a:chOff x="5233652" y="1207503"/>
            <a:chExt cx="769212" cy="2653297"/>
          </a:xfrm>
          <a:scene3d>
            <a:camera prst="orthographicFront"/>
            <a:lightRig rig="flat" dir="t"/>
          </a:scene3d>
        </p:grpSpPr>
        <p:sp>
          <p:nvSpPr>
            <p:cNvPr id="36" name="Rechteck: abgerundete Ecken 35">
              <a:extLst>
                <a:ext uri="{FF2B5EF4-FFF2-40B4-BE49-F238E27FC236}">
                  <a16:creationId xmlns:a16="http://schemas.microsoft.com/office/drawing/2014/main" id="{F332A113-72F2-E61F-81FA-569D1F58E213}"/>
                </a:ext>
              </a:extLst>
            </p:cNvPr>
            <p:cNvSpPr/>
            <p:nvPr/>
          </p:nvSpPr>
          <p:spPr>
            <a:xfrm>
              <a:off x="5233652" y="1219200"/>
              <a:ext cx="764381" cy="2641600"/>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Rechteck: abgerundete Ecken 6">
              <a:extLst>
                <a:ext uri="{FF2B5EF4-FFF2-40B4-BE49-F238E27FC236}">
                  <a16:creationId xmlns:a16="http://schemas.microsoft.com/office/drawing/2014/main" id="{A24DDBF1-D93F-1018-7915-6F9269CB50AF}"/>
                </a:ext>
              </a:extLst>
            </p:cNvPr>
            <p:cNvSpPr txBox="1"/>
            <p:nvPr/>
          </p:nvSpPr>
          <p:spPr>
            <a:xfrm>
              <a:off x="5256033" y="1207503"/>
              <a:ext cx="746831" cy="26309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vert270"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Calibri" panose="020F0502020204030204"/>
                  <a:ea typeface="+mn-ea"/>
                  <a:cs typeface="+mn-cs"/>
                </a:rPr>
                <a:t>Erneuerbare-Energien-Gesetz</a:t>
              </a:r>
              <a:endParaRPr lang="de-DE" sz="800" kern="1200" dirty="0"/>
            </a:p>
          </p:txBody>
        </p:sp>
      </p:grpSp>
      <p:sp>
        <p:nvSpPr>
          <p:cNvPr id="41" name="Verbotsymbol 40">
            <a:extLst>
              <a:ext uri="{FF2B5EF4-FFF2-40B4-BE49-F238E27FC236}">
                <a16:creationId xmlns:a16="http://schemas.microsoft.com/office/drawing/2014/main" id="{601B5D5A-F41A-DCED-EE93-1E5869C2BBAC}"/>
              </a:ext>
            </a:extLst>
          </p:cNvPr>
          <p:cNvSpPr/>
          <p:nvPr/>
        </p:nvSpPr>
        <p:spPr>
          <a:xfrm>
            <a:off x="41111" y="3591958"/>
            <a:ext cx="754581" cy="72453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2" name="Fußzeilenplatzhalter 41">
            <a:extLst>
              <a:ext uri="{FF2B5EF4-FFF2-40B4-BE49-F238E27FC236}">
                <a16:creationId xmlns:a16="http://schemas.microsoft.com/office/drawing/2014/main" id="{6D43B5B1-BA80-06A7-AD7F-3E63CC68DA1D}"/>
              </a:ext>
            </a:extLst>
          </p:cNvPr>
          <p:cNvSpPr>
            <a:spLocks noGrp="1"/>
          </p:cNvSpPr>
          <p:nvPr>
            <p:ph type="ftr" sz="quarter" idx="11"/>
          </p:nvPr>
        </p:nvSpPr>
        <p:spPr>
          <a:xfrm>
            <a:off x="3363911" y="6356351"/>
            <a:ext cx="3086100" cy="365125"/>
          </a:xfrm>
        </p:spPr>
        <p:txBody>
          <a:bodyPr/>
          <a:lstStyle/>
          <a:p>
            <a:r>
              <a:rPr lang="de-DE"/>
              <a:t>Stuttgart</a:t>
            </a:r>
            <a:endParaRPr lang="de-DE" dirty="0"/>
          </a:p>
        </p:txBody>
      </p:sp>
      <p:sp>
        <p:nvSpPr>
          <p:cNvPr id="30" name="Textfeld 29">
            <a:extLst>
              <a:ext uri="{FF2B5EF4-FFF2-40B4-BE49-F238E27FC236}">
                <a16:creationId xmlns:a16="http://schemas.microsoft.com/office/drawing/2014/main" id="{BC0F8D0C-7FA6-4294-73E2-E53E900A4D03}"/>
              </a:ext>
            </a:extLst>
          </p:cNvPr>
          <p:cNvSpPr txBox="1"/>
          <p:nvPr/>
        </p:nvSpPr>
        <p:spPr>
          <a:xfrm>
            <a:off x="8643791" y="6350168"/>
            <a:ext cx="575187" cy="276999"/>
          </a:xfrm>
          <a:prstGeom prst="rect">
            <a:avLst/>
          </a:prstGeom>
          <a:noFill/>
        </p:spPr>
        <p:txBody>
          <a:bodyPr wrap="square" rtlCol="0">
            <a:spAutoFit/>
          </a:bodyPr>
          <a:lstStyle/>
          <a:p>
            <a:r>
              <a:rPr lang="de-DE" sz="1200" dirty="0">
                <a:latin typeface="Times New Roman" panose="02020603050405020304" pitchFamily="18" charset="0"/>
                <a:cs typeface="Times New Roman" panose="02020603050405020304" pitchFamily="18" charset="0"/>
              </a:rPr>
              <a:t>62</a:t>
            </a:r>
          </a:p>
        </p:txBody>
      </p:sp>
      <p:grpSp>
        <p:nvGrpSpPr>
          <p:cNvPr id="14" name="Gruppieren 13">
            <a:extLst>
              <a:ext uri="{FF2B5EF4-FFF2-40B4-BE49-F238E27FC236}">
                <a16:creationId xmlns:a16="http://schemas.microsoft.com/office/drawing/2014/main" id="{43887C2D-D1D1-A7FD-4A2E-E402A752A714}"/>
              </a:ext>
            </a:extLst>
          </p:cNvPr>
          <p:cNvGrpSpPr/>
          <p:nvPr/>
        </p:nvGrpSpPr>
        <p:grpSpPr>
          <a:xfrm>
            <a:off x="951276" y="2361049"/>
            <a:ext cx="805067" cy="3989119"/>
            <a:chOff x="5138104" y="0"/>
            <a:chExt cx="955476" cy="4064000"/>
          </a:xfrm>
          <a:scene3d>
            <a:camera prst="orthographicFront"/>
            <a:lightRig rig="flat" dir="t"/>
          </a:scene3d>
        </p:grpSpPr>
        <p:sp>
          <p:nvSpPr>
            <p:cNvPr id="17" name="Rechteck: abgerundete Ecken 16">
              <a:extLst>
                <a:ext uri="{FF2B5EF4-FFF2-40B4-BE49-F238E27FC236}">
                  <a16:creationId xmlns:a16="http://schemas.microsoft.com/office/drawing/2014/main" id="{DAD741F5-56BE-7E40-E8AA-FD2DA93F730D}"/>
                </a:ext>
              </a:extLst>
            </p:cNvPr>
            <p:cNvSpPr/>
            <p:nvPr/>
          </p:nvSpPr>
          <p:spPr>
            <a:xfrm>
              <a:off x="5138104" y="0"/>
              <a:ext cx="955476" cy="4064000"/>
            </a:xfrm>
            <a:prstGeom prst="roundRect">
              <a:avLst>
                <a:gd name="adj" fmla="val 10000"/>
              </a:avLst>
            </a:prstGeom>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Rechteck: abgerundete Ecken 4">
              <a:extLst>
                <a:ext uri="{FF2B5EF4-FFF2-40B4-BE49-F238E27FC236}">
                  <a16:creationId xmlns:a16="http://schemas.microsoft.com/office/drawing/2014/main" id="{8BD60019-A553-C466-3D6B-5118DED16F37}"/>
                </a:ext>
              </a:extLst>
            </p:cNvPr>
            <p:cNvSpPr txBox="1"/>
            <p:nvPr/>
          </p:nvSpPr>
          <p:spPr>
            <a:xfrm>
              <a:off x="5138104" y="0"/>
              <a:ext cx="955476" cy="1219200"/>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400" dirty="0"/>
                <a:t>Strom-steuer</a:t>
              </a:r>
              <a:endParaRPr lang="de-DE" sz="1400" kern="1200" dirty="0"/>
            </a:p>
          </p:txBody>
        </p:sp>
      </p:grpSp>
      <p:sp>
        <p:nvSpPr>
          <p:cNvPr id="45" name="Geschweifte Klammer links 44">
            <a:extLst>
              <a:ext uri="{FF2B5EF4-FFF2-40B4-BE49-F238E27FC236}">
                <a16:creationId xmlns:a16="http://schemas.microsoft.com/office/drawing/2014/main" id="{63EEA963-A1C8-F5E7-8786-41B81F86B1C2}"/>
              </a:ext>
            </a:extLst>
          </p:cNvPr>
          <p:cNvSpPr/>
          <p:nvPr/>
        </p:nvSpPr>
        <p:spPr>
          <a:xfrm rot="5400000">
            <a:off x="827288" y="1397300"/>
            <a:ext cx="187636" cy="159471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6" name="Textfeld 45">
            <a:extLst>
              <a:ext uri="{FF2B5EF4-FFF2-40B4-BE49-F238E27FC236}">
                <a16:creationId xmlns:a16="http://schemas.microsoft.com/office/drawing/2014/main" id="{D6BCEFAA-BBE9-EEBE-4EF7-39BCF25D2845}"/>
              </a:ext>
            </a:extLst>
          </p:cNvPr>
          <p:cNvSpPr txBox="1"/>
          <p:nvPr/>
        </p:nvSpPr>
        <p:spPr>
          <a:xfrm>
            <a:off x="-58971" y="1594053"/>
            <a:ext cx="2860959" cy="307777"/>
          </a:xfrm>
          <a:prstGeom prst="rect">
            <a:avLst/>
          </a:prstGeom>
          <a:noFill/>
        </p:spPr>
        <p:txBody>
          <a:bodyPr wrap="square" rtlCol="0">
            <a:spAutoFit/>
          </a:bodyPr>
          <a:lstStyle/>
          <a:p>
            <a:r>
              <a:rPr lang="de-DE" sz="1400" dirty="0">
                <a:latin typeface="CorpoS" pitchFamily="2" charset="0"/>
              </a:rPr>
              <a:t>Umlagen auf Stromlieferung</a:t>
            </a:r>
          </a:p>
        </p:txBody>
      </p:sp>
      <p:graphicFrame>
        <p:nvGraphicFramePr>
          <p:cNvPr id="47" name="Diagramm 46">
            <a:extLst>
              <a:ext uri="{FF2B5EF4-FFF2-40B4-BE49-F238E27FC236}">
                <a16:creationId xmlns:a16="http://schemas.microsoft.com/office/drawing/2014/main" id="{8A44FEAA-0D91-B556-B464-4A09313DDAB3}"/>
              </a:ext>
            </a:extLst>
          </p:cNvPr>
          <p:cNvGraphicFramePr/>
          <p:nvPr>
            <p:extLst>
              <p:ext uri="{D42A27DB-BD31-4B8C-83A1-F6EECF244321}">
                <p14:modId xmlns:p14="http://schemas.microsoft.com/office/powerpoint/2010/main" val="3253745598"/>
              </p:ext>
            </p:extLst>
          </p:nvPr>
        </p:nvGraphicFramePr>
        <p:xfrm>
          <a:off x="6057900" y="2345900"/>
          <a:ext cx="3086100" cy="39643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48" name="Gruppieren 47">
            <a:extLst>
              <a:ext uri="{FF2B5EF4-FFF2-40B4-BE49-F238E27FC236}">
                <a16:creationId xmlns:a16="http://schemas.microsoft.com/office/drawing/2014/main" id="{FAB5803B-F8B6-2890-00CF-49C2B9BB74A3}"/>
              </a:ext>
            </a:extLst>
          </p:cNvPr>
          <p:cNvGrpSpPr/>
          <p:nvPr/>
        </p:nvGrpSpPr>
        <p:grpSpPr>
          <a:xfrm>
            <a:off x="1053765" y="3519531"/>
            <a:ext cx="557538" cy="2579533"/>
            <a:chOff x="5233652" y="1207503"/>
            <a:chExt cx="769212" cy="2653297"/>
          </a:xfrm>
          <a:scene3d>
            <a:camera prst="orthographicFront"/>
            <a:lightRig rig="flat" dir="t"/>
          </a:scene3d>
        </p:grpSpPr>
        <p:sp>
          <p:nvSpPr>
            <p:cNvPr id="49" name="Rechteck: abgerundete Ecken 48">
              <a:extLst>
                <a:ext uri="{FF2B5EF4-FFF2-40B4-BE49-F238E27FC236}">
                  <a16:creationId xmlns:a16="http://schemas.microsoft.com/office/drawing/2014/main" id="{DD5936DC-8F79-05F3-2392-0E61B69119FA}"/>
                </a:ext>
              </a:extLst>
            </p:cNvPr>
            <p:cNvSpPr/>
            <p:nvPr/>
          </p:nvSpPr>
          <p:spPr>
            <a:xfrm>
              <a:off x="5233652" y="1219200"/>
              <a:ext cx="764381" cy="2641600"/>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0" name="Rechteck: abgerundete Ecken 6">
              <a:extLst>
                <a:ext uri="{FF2B5EF4-FFF2-40B4-BE49-F238E27FC236}">
                  <a16:creationId xmlns:a16="http://schemas.microsoft.com/office/drawing/2014/main" id="{DFFFBF8B-86BE-0BB6-1D1F-500E604D28EA}"/>
                </a:ext>
              </a:extLst>
            </p:cNvPr>
            <p:cNvSpPr txBox="1"/>
            <p:nvPr/>
          </p:nvSpPr>
          <p:spPr>
            <a:xfrm>
              <a:off x="5256032" y="1207503"/>
              <a:ext cx="746832" cy="26309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vert270"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e-DE" sz="1400" dirty="0">
                  <a:latin typeface="Calibri" panose="020F0502020204030204"/>
                </a:rPr>
                <a:t>Stromsteuergesetz</a:t>
              </a:r>
              <a:r>
                <a:rPr lang="de-DE" sz="1400" kern="1200" dirty="0">
                  <a:latin typeface="Calibri" panose="020F0502020204030204"/>
                  <a:ea typeface="+mn-ea"/>
                  <a:cs typeface="+mn-cs"/>
                </a:rPr>
                <a:t> </a:t>
              </a:r>
              <a:r>
                <a:rPr lang="de-DE" sz="1000" kern="1200" dirty="0"/>
                <a:t> </a:t>
              </a:r>
            </a:p>
          </p:txBody>
        </p:sp>
      </p:grpSp>
      <p:sp>
        <p:nvSpPr>
          <p:cNvPr id="51" name="Geschweifte Klammer links 50">
            <a:extLst>
              <a:ext uri="{FF2B5EF4-FFF2-40B4-BE49-F238E27FC236}">
                <a16:creationId xmlns:a16="http://schemas.microsoft.com/office/drawing/2014/main" id="{3C7A5A42-5D0D-F424-2A31-51B5D4A8EA89}"/>
              </a:ext>
            </a:extLst>
          </p:cNvPr>
          <p:cNvSpPr/>
          <p:nvPr/>
        </p:nvSpPr>
        <p:spPr>
          <a:xfrm rot="5400000">
            <a:off x="7323119" y="541381"/>
            <a:ext cx="365554" cy="302871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2" name="Textfeld 51">
            <a:extLst>
              <a:ext uri="{FF2B5EF4-FFF2-40B4-BE49-F238E27FC236}">
                <a16:creationId xmlns:a16="http://schemas.microsoft.com/office/drawing/2014/main" id="{ED940D29-2AA1-ECE3-A39B-A18FD07DAFB1}"/>
              </a:ext>
            </a:extLst>
          </p:cNvPr>
          <p:cNvSpPr txBox="1"/>
          <p:nvPr/>
        </p:nvSpPr>
        <p:spPr>
          <a:xfrm>
            <a:off x="2660354" y="1584987"/>
            <a:ext cx="3549946" cy="307777"/>
          </a:xfrm>
          <a:prstGeom prst="rect">
            <a:avLst/>
          </a:prstGeom>
          <a:noFill/>
        </p:spPr>
        <p:txBody>
          <a:bodyPr wrap="square" rtlCol="0">
            <a:spAutoFit/>
          </a:bodyPr>
          <a:lstStyle/>
          <a:p>
            <a:r>
              <a:rPr lang="de-DE" sz="1400" dirty="0">
                <a:latin typeface="CorpoS" pitchFamily="2" charset="0"/>
              </a:rPr>
              <a:t>Umlagen auf Netzbezug Strom</a:t>
            </a:r>
          </a:p>
        </p:txBody>
      </p:sp>
      <p:sp>
        <p:nvSpPr>
          <p:cNvPr id="4" name="Verbotsymbol 3">
            <a:extLst>
              <a:ext uri="{FF2B5EF4-FFF2-40B4-BE49-F238E27FC236}">
                <a16:creationId xmlns:a16="http://schemas.microsoft.com/office/drawing/2014/main" id="{06B51821-FE46-ED3F-B7E1-77B650C2CCA6}"/>
              </a:ext>
            </a:extLst>
          </p:cNvPr>
          <p:cNvSpPr/>
          <p:nvPr/>
        </p:nvSpPr>
        <p:spPr>
          <a:xfrm>
            <a:off x="2087912" y="2671102"/>
            <a:ext cx="3670609" cy="3244917"/>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60017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a:spLocks noGrp="1"/>
          </p:cNvSpPr>
          <p:nvPr>
            <p:ph type="title"/>
          </p:nvPr>
        </p:nvSpPr>
        <p:spPr>
          <a:xfrm>
            <a:off x="628650" y="2982138"/>
            <a:ext cx="7939350" cy="1345418"/>
          </a:xfrm>
          <a:solidFill>
            <a:schemeClr val="bg1">
              <a:lumMod val="85000"/>
            </a:schemeClr>
          </a:solidFill>
        </p:spPr>
        <p:txBody>
          <a:bodyPr anchor="ctr">
            <a:normAutofit/>
          </a:bodyPr>
          <a:lstStyle/>
          <a:p>
            <a:pPr algn="ctr"/>
            <a:r>
              <a:rPr lang="de-DE" dirty="0">
                <a:solidFill>
                  <a:srgbClr val="002060"/>
                </a:solidFill>
              </a:rPr>
              <a:t>Abgaben und Umlagen auf den Brennstoffbezug </a:t>
            </a:r>
          </a:p>
        </p:txBody>
      </p:sp>
      <p:sp>
        <p:nvSpPr>
          <p:cNvPr id="9" name="Slide Number Placeholder 5">
            <a:extLst>
              <a:ext uri="{FF2B5EF4-FFF2-40B4-BE49-F238E27FC236}">
                <a16:creationId xmlns:a16="http://schemas.microsoft.com/office/drawing/2014/main" id="{E67AA45B-1F3D-3545-8467-34E09705B0C3}"/>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64155C-3DA0-4466-ACE0-8761AC22CB23}" type="slidenum">
              <a:rPr lang="de-DE" smtClean="0"/>
              <a:pPr/>
              <a:t>21</a:t>
            </a:fld>
            <a:endParaRPr lang="de-DE" dirty="0"/>
          </a:p>
        </p:txBody>
      </p:sp>
      <p:sp>
        <p:nvSpPr>
          <p:cNvPr id="2" name="Datumsplatzhalter 1">
            <a:extLst>
              <a:ext uri="{FF2B5EF4-FFF2-40B4-BE49-F238E27FC236}">
                <a16:creationId xmlns:a16="http://schemas.microsoft.com/office/drawing/2014/main" id="{1787659F-E9D9-4D32-9E0F-193E6A34158F}"/>
              </a:ext>
            </a:extLst>
          </p:cNvPr>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Times New Roman" panose="02020603050405020304" pitchFamily="18" charset="0"/>
                <a:cs typeface="Times New Roman" panose="02020603050405020304" pitchFamily="18" charset="0"/>
              </a:rPr>
              <a:t>19.09.2022</a:t>
            </a:r>
            <a:endParaRPr lang="de-DE" dirty="0">
              <a:latin typeface="Times New Roman" panose="02020603050405020304" pitchFamily="18" charset="0"/>
              <a:cs typeface="Times New Roman" panose="02020603050405020304" pitchFamily="18" charset="0"/>
            </a:endParaRPr>
          </a:p>
        </p:txBody>
      </p:sp>
      <p:sp>
        <p:nvSpPr>
          <p:cNvPr id="3" name="Fußzeilenplatzhalter 2">
            <a:extLst>
              <a:ext uri="{FF2B5EF4-FFF2-40B4-BE49-F238E27FC236}">
                <a16:creationId xmlns:a16="http://schemas.microsoft.com/office/drawing/2014/main" id="{AC6E179D-7D8E-4ECF-9338-40788A67183D}"/>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Stuttgart</a:t>
            </a:r>
            <a:endParaRPr lang="de-DE" dirty="0"/>
          </a:p>
        </p:txBody>
      </p:sp>
    </p:spTree>
    <p:extLst>
      <p:ext uri="{BB962C8B-B14F-4D97-AF65-F5344CB8AC3E}">
        <p14:creationId xmlns:p14="http://schemas.microsoft.com/office/powerpoint/2010/main" val="373069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060BF-063D-8F4B-AFA3-43427F4FF8A9}"/>
              </a:ext>
            </a:extLst>
          </p:cNvPr>
          <p:cNvSpPr>
            <a:spLocks noGrp="1"/>
          </p:cNvSpPr>
          <p:nvPr>
            <p:ph type="title"/>
          </p:nvPr>
        </p:nvSpPr>
        <p:spPr>
          <a:xfrm>
            <a:off x="628650" y="590932"/>
            <a:ext cx="7886700" cy="785433"/>
          </a:xfrm>
        </p:spPr>
        <p:txBody>
          <a:bodyPr>
            <a:normAutofit/>
          </a:bodyPr>
          <a:lstStyle/>
          <a:p>
            <a:r>
              <a:rPr lang="de-DE" sz="2400" dirty="0">
                <a:solidFill>
                  <a:srgbClr val="002060"/>
                </a:solidFill>
                <a:latin typeface="Times New Roman" panose="02020603050405020304" pitchFamily="18" charset="0"/>
                <a:cs typeface="Times New Roman" panose="02020603050405020304" pitchFamily="18" charset="0"/>
              </a:rPr>
              <a:t>Schlaglicht: Brennstoffemissionshandelsgesetz (BEHG) </a:t>
            </a:r>
          </a:p>
        </p:txBody>
      </p:sp>
      <p:sp>
        <p:nvSpPr>
          <p:cNvPr id="3" name="Inhaltsplatzhalter 2">
            <a:extLst>
              <a:ext uri="{FF2B5EF4-FFF2-40B4-BE49-F238E27FC236}">
                <a16:creationId xmlns:a16="http://schemas.microsoft.com/office/drawing/2014/main" id="{D6FFDB4B-CE0C-374D-BF95-F0D475EB2E2E}"/>
              </a:ext>
            </a:extLst>
          </p:cNvPr>
          <p:cNvSpPr>
            <a:spLocks noGrp="1"/>
          </p:cNvSpPr>
          <p:nvPr>
            <p:ph idx="1"/>
          </p:nvPr>
        </p:nvSpPr>
        <p:spPr>
          <a:xfrm>
            <a:off x="769888" y="1579005"/>
            <a:ext cx="7886700" cy="4777346"/>
          </a:xfrm>
        </p:spPr>
        <p:txBody>
          <a:bodyPr>
            <a:normAutofit fontScale="92500" lnSpcReduction="10000"/>
          </a:bodyPr>
          <a:lstStyle/>
          <a:p>
            <a:r>
              <a:rPr lang="de-DE" sz="1600" dirty="0">
                <a:latin typeface="CorpoS" pitchFamily="2" charset="0"/>
              </a:rPr>
              <a:t>Einführung eines nationalen deutschen Emissionshandelssystem (</a:t>
            </a:r>
            <a:r>
              <a:rPr lang="de-DE" sz="1600" dirty="0" err="1">
                <a:latin typeface="CorpoS" pitchFamily="2" charset="0"/>
              </a:rPr>
              <a:t>nEHS</a:t>
            </a:r>
            <a:r>
              <a:rPr lang="de-DE" sz="1600" dirty="0">
                <a:latin typeface="CorpoS" pitchFamily="2" charset="0"/>
              </a:rPr>
              <a:t>) für die Verbrennung von Brennstoffen, soweit diese Emissionen </a:t>
            </a:r>
            <a:r>
              <a:rPr lang="de-DE" sz="1600" u="sng" dirty="0">
                <a:latin typeface="CorpoS" pitchFamily="2" charset="0"/>
              </a:rPr>
              <a:t>nicht vom EU Emissionshandel </a:t>
            </a:r>
            <a:r>
              <a:rPr lang="de-DE" sz="1600" dirty="0">
                <a:latin typeface="CorpoS" pitchFamily="2" charset="0"/>
              </a:rPr>
              <a:t>umfasst sind</a:t>
            </a:r>
          </a:p>
          <a:p>
            <a:r>
              <a:rPr lang="de-DE" sz="1600" b="1" dirty="0">
                <a:latin typeface="CorpoS" pitchFamily="2" charset="0"/>
              </a:rPr>
              <a:t>Nationaler Emissionshandel gilt für „Inverkehrbringer“ – Unternehmen, die die erfassten Brennstoffe in Verkehr bringen</a:t>
            </a:r>
          </a:p>
          <a:p>
            <a:r>
              <a:rPr lang="de-DE" sz="1600" dirty="0">
                <a:latin typeface="CorpoS" pitchFamily="2" charset="0"/>
              </a:rPr>
              <a:t>BEHG verpflichtet denjenigen, der Brennstoffe in Verkehr bringt, zum Kauf der Zertifikate</a:t>
            </a:r>
          </a:p>
          <a:p>
            <a:r>
              <a:rPr lang="de-DE" sz="1600" dirty="0">
                <a:latin typeface="CorpoS" pitchFamily="2" charset="0"/>
              </a:rPr>
              <a:t>Weitere Informationen: </a:t>
            </a:r>
            <a:r>
              <a:rPr lang="de-DE" sz="1600" u="sng" dirty="0">
                <a:latin typeface="CorpoS" pitchFamily="2" charset="0"/>
              </a:rPr>
              <a:t>Hintergrundpapier </a:t>
            </a:r>
            <a:r>
              <a:rPr lang="de-DE" sz="1600" u="sng" dirty="0" err="1">
                <a:latin typeface="CorpoS" pitchFamily="2" charset="0"/>
              </a:rPr>
              <a:t>DEHSt</a:t>
            </a:r>
            <a:endParaRPr lang="de-DE" sz="1600" u="sng" dirty="0">
              <a:latin typeface="CorpoS" pitchFamily="2" charset="0"/>
            </a:endParaRPr>
          </a:p>
          <a:p>
            <a:r>
              <a:rPr lang="de-DE" sz="1600" b="1" dirty="0">
                <a:latin typeface="CorpoS" pitchFamily="2" charset="0"/>
              </a:rPr>
              <a:t>Beginn</a:t>
            </a:r>
            <a:r>
              <a:rPr lang="de-DE" sz="1600" dirty="0">
                <a:latin typeface="CorpoS" pitchFamily="2" charset="0"/>
              </a:rPr>
              <a:t> des nationalen </a:t>
            </a:r>
            <a:r>
              <a:rPr lang="de-DE" sz="1600" dirty="0" err="1">
                <a:latin typeface="CorpoS" pitchFamily="2" charset="0"/>
              </a:rPr>
              <a:t>Zertifikatehandels</a:t>
            </a:r>
            <a:r>
              <a:rPr lang="de-DE" sz="1600" dirty="0">
                <a:latin typeface="CorpoS" pitchFamily="2" charset="0"/>
              </a:rPr>
              <a:t> zum 01.01.2021	</a:t>
            </a:r>
            <a:r>
              <a:rPr lang="de-DE" sz="1600" b="1" dirty="0">
                <a:latin typeface="CorpoS" pitchFamily="2" charset="0"/>
              </a:rPr>
              <a:t>Zuständig</a:t>
            </a:r>
            <a:r>
              <a:rPr lang="de-DE" sz="1600" dirty="0">
                <a:latin typeface="CorpoS" pitchFamily="2" charset="0"/>
              </a:rPr>
              <a:t>: DEHSt</a:t>
            </a:r>
          </a:p>
          <a:p>
            <a:r>
              <a:rPr lang="de-DE" sz="1600" dirty="0">
                <a:latin typeface="CorpoS" pitchFamily="2" charset="0"/>
              </a:rPr>
              <a:t>Start mit fixem Einstiegspreis in Einführungsphase von 25 €/t in 2021 ansteigend auf  55 €/t in 2025</a:t>
            </a:r>
          </a:p>
          <a:p>
            <a:r>
              <a:rPr lang="de-DE" sz="1600" dirty="0">
                <a:latin typeface="CorpoS" pitchFamily="2" charset="0"/>
              </a:rPr>
              <a:t>Ab 2026 dann Versteigerung mit Mindestpreis von 55 €/t und Höchstpreis von 65 €/t</a:t>
            </a:r>
          </a:p>
          <a:p>
            <a:r>
              <a:rPr lang="de-DE" sz="1600" dirty="0">
                <a:latin typeface="CorpoS" pitchFamily="2" charset="0"/>
              </a:rPr>
              <a:t>Ab 2027 freie Versteigerung über Mengen-Cap</a:t>
            </a:r>
          </a:p>
          <a:p>
            <a:r>
              <a:rPr lang="de-DE" sz="1600" b="1" dirty="0">
                <a:latin typeface="CorpoS" pitchFamily="2" charset="0"/>
              </a:rPr>
              <a:t>Erfasste Brennstoffe </a:t>
            </a:r>
            <a:r>
              <a:rPr lang="de-DE" sz="1600" dirty="0">
                <a:latin typeface="CorpoS" pitchFamily="2" charset="0"/>
              </a:rPr>
              <a:t>werden in 2 Phasen eingeführt</a:t>
            </a:r>
          </a:p>
          <a:p>
            <a:pPr lvl="1"/>
            <a:r>
              <a:rPr lang="de-DE" sz="1200" dirty="0">
                <a:latin typeface="CorpoS" pitchFamily="2" charset="0"/>
              </a:rPr>
              <a:t>Phase 1 (ab 2021): Heizöl, Erdgas, Propangas, Benzin, Diesel, Flugbenzin (Anlage 2 BEHG)</a:t>
            </a:r>
          </a:p>
          <a:p>
            <a:pPr lvl="1"/>
            <a:r>
              <a:rPr lang="de-DE" sz="1200" dirty="0">
                <a:latin typeface="CorpoS" pitchFamily="2" charset="0"/>
              </a:rPr>
              <a:t>Phase 2 (ab 2023): </a:t>
            </a:r>
            <a:r>
              <a:rPr lang="de-DE" sz="1200" dirty="0" err="1">
                <a:latin typeface="CorpoS" pitchFamily="2" charset="0"/>
              </a:rPr>
              <a:t>u.a</a:t>
            </a:r>
            <a:r>
              <a:rPr lang="de-DE" sz="1200" dirty="0">
                <a:latin typeface="CorpoS" pitchFamily="2" charset="0"/>
              </a:rPr>
              <a:t> Braun- und Steinkohle, Biodiesel, Müll, Pflanzliche und tierische Fette (Anlage 1 BEHG)</a:t>
            </a:r>
            <a:endParaRPr lang="de-DE" sz="1600" dirty="0">
              <a:latin typeface="CorpoS" pitchFamily="2" charset="0"/>
            </a:endParaRPr>
          </a:p>
          <a:p>
            <a:r>
              <a:rPr lang="de-DE" sz="1600" dirty="0">
                <a:latin typeface="CorpoS" pitchFamily="2" charset="0"/>
              </a:rPr>
              <a:t>Biodiesel und Biomethan werden ebenfalls erfasst, mit entsprechenden Nachhaltigkeitsnachweisen aber mit Emissionsfaktor null (keine Zertifikate erforderlich) </a:t>
            </a:r>
          </a:p>
          <a:p>
            <a:r>
              <a:rPr lang="de-DE" sz="1600" dirty="0">
                <a:latin typeface="CorpoS" pitchFamily="2" charset="0"/>
              </a:rPr>
              <a:t>Ausnahme: Abfälle, Sondermüll, Klärschlamm mit geringen Brennwerten</a:t>
            </a:r>
            <a:endParaRPr lang="de-DE" sz="1200" dirty="0">
              <a:latin typeface="CorpoS" pitchFamily="2" charset="0"/>
            </a:endParaRPr>
          </a:p>
          <a:p>
            <a:pPr lvl="1"/>
            <a:endParaRPr lang="de-DE" sz="1200" dirty="0">
              <a:latin typeface="CorpoS" pitchFamily="2" charset="0"/>
            </a:endParaRPr>
          </a:p>
          <a:p>
            <a:pPr lvl="1"/>
            <a:endParaRPr lang="de-DE" sz="1200" dirty="0">
              <a:latin typeface="CorpoS" pitchFamily="2" charset="0"/>
            </a:endParaRPr>
          </a:p>
          <a:p>
            <a:pPr marL="457200" lvl="1" indent="0">
              <a:buNone/>
            </a:pPr>
            <a:endParaRPr lang="de-DE" sz="1400" dirty="0">
              <a:latin typeface="CorpoS" pitchFamily="2" charset="0"/>
            </a:endParaRPr>
          </a:p>
          <a:p>
            <a:pPr marL="457200" lvl="1" indent="0">
              <a:buNone/>
            </a:pPr>
            <a:endParaRPr lang="de-DE" sz="1200" dirty="0">
              <a:latin typeface="CorpoS" pitchFamily="2" charset="0"/>
            </a:endParaRPr>
          </a:p>
        </p:txBody>
      </p:sp>
      <p:sp>
        <p:nvSpPr>
          <p:cNvPr id="10" name="Slide Number Placeholder 5">
            <a:extLst>
              <a:ext uri="{FF2B5EF4-FFF2-40B4-BE49-F238E27FC236}">
                <a16:creationId xmlns:a16="http://schemas.microsoft.com/office/drawing/2014/main" id="{72B8DE88-DE28-814D-8114-6DEAAE1E604D}"/>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64155C-3DA0-4466-ACE0-8761AC22CB23}" type="slidenum">
              <a:rPr lang="de-DE" smtClean="0"/>
              <a:pPr/>
              <a:t>22</a:t>
            </a:fld>
            <a:endParaRPr lang="de-DE" dirty="0"/>
          </a:p>
        </p:txBody>
      </p:sp>
      <p:sp>
        <p:nvSpPr>
          <p:cNvPr id="4" name="Datumsplatzhalter 3">
            <a:extLst>
              <a:ext uri="{FF2B5EF4-FFF2-40B4-BE49-F238E27FC236}">
                <a16:creationId xmlns:a16="http://schemas.microsoft.com/office/drawing/2014/main" id="{3D6F6701-8E48-5FC0-A22A-3C4D694C8EF2}"/>
              </a:ext>
            </a:extLst>
          </p:cNvPr>
          <p:cNvSpPr>
            <a:spLocks noGrp="1"/>
          </p:cNvSpPr>
          <p:nvPr>
            <p:ph type="dt" sz="half" idx="10"/>
          </p:nvPr>
        </p:nvSpPr>
        <p:spPr/>
        <p:txBody>
          <a:bodyPr/>
          <a:lstStyle/>
          <a:p>
            <a:r>
              <a:rPr lang="de-DE"/>
              <a:t>19.09.2022</a:t>
            </a:r>
            <a:endParaRPr lang="de-DE" dirty="0"/>
          </a:p>
        </p:txBody>
      </p:sp>
      <p:sp>
        <p:nvSpPr>
          <p:cNvPr id="5" name="Fußzeilenplatzhalter 4">
            <a:extLst>
              <a:ext uri="{FF2B5EF4-FFF2-40B4-BE49-F238E27FC236}">
                <a16:creationId xmlns:a16="http://schemas.microsoft.com/office/drawing/2014/main" id="{5519E5C9-7E38-DC0D-88A6-DF221BB4E7AD}"/>
              </a:ext>
            </a:extLst>
          </p:cNvPr>
          <p:cNvSpPr>
            <a:spLocks noGrp="1"/>
          </p:cNvSpPr>
          <p:nvPr>
            <p:ph type="ftr" sz="quarter" idx="11"/>
          </p:nvPr>
        </p:nvSpPr>
        <p:spPr/>
        <p:txBody>
          <a:bodyPr/>
          <a:lstStyle/>
          <a:p>
            <a:r>
              <a:rPr lang="de-DE"/>
              <a:t>Stuttgart</a:t>
            </a:r>
            <a:endParaRPr lang="de-DE" dirty="0"/>
          </a:p>
        </p:txBody>
      </p:sp>
    </p:spTree>
    <p:extLst>
      <p:ext uri="{BB962C8B-B14F-4D97-AF65-F5344CB8AC3E}">
        <p14:creationId xmlns:p14="http://schemas.microsoft.com/office/powerpoint/2010/main" val="741178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A21BA5B-171A-C003-5D08-DA4B769ED6D4}"/>
              </a:ext>
            </a:extLst>
          </p:cNvPr>
          <p:cNvSpPr>
            <a:spLocks noGrp="1"/>
          </p:cNvSpPr>
          <p:nvPr>
            <p:ph sz="quarter" idx="10"/>
          </p:nvPr>
        </p:nvSpPr>
        <p:spPr>
          <a:xfrm>
            <a:off x="479835" y="1519615"/>
            <a:ext cx="7992000" cy="4858843"/>
          </a:xfrm>
        </p:spPr>
        <p:txBody>
          <a:bodyPr/>
          <a:lstStyle/>
          <a:p>
            <a:pPr marL="0" indent="0">
              <a:buNone/>
            </a:pPr>
            <a:r>
              <a:rPr lang="de-DE" sz="1600" b="1" dirty="0">
                <a:solidFill>
                  <a:schemeClr val="accent6">
                    <a:lumMod val="25000"/>
                  </a:schemeClr>
                </a:solidFill>
              </a:rPr>
              <a:t>Saldierte Preisanpassung nach § 26 </a:t>
            </a:r>
            <a:r>
              <a:rPr lang="de-DE" sz="1600" b="1" dirty="0" err="1">
                <a:solidFill>
                  <a:schemeClr val="accent6">
                    <a:lumMod val="25000"/>
                  </a:schemeClr>
                </a:solidFill>
              </a:rPr>
              <a:t>EnSiG</a:t>
            </a:r>
            <a:r>
              <a:rPr lang="de-DE" sz="1600" b="1" dirty="0">
                <a:solidFill>
                  <a:schemeClr val="accent6">
                    <a:lumMod val="25000"/>
                  </a:schemeClr>
                </a:solidFill>
              </a:rPr>
              <a:t> – </a:t>
            </a:r>
            <a:r>
              <a:rPr lang="de-DE" sz="1600" b="1" dirty="0">
                <a:solidFill>
                  <a:srgbClr val="FF0000"/>
                </a:solidFill>
              </a:rPr>
              <a:t>saldierte Kostenweitergabe </a:t>
            </a:r>
          </a:p>
          <a:p>
            <a:pPr marL="0" indent="0">
              <a:buNone/>
            </a:pPr>
            <a:endParaRPr lang="de-DE" sz="1600" dirty="0"/>
          </a:p>
          <a:p>
            <a:pPr marL="0" indent="0">
              <a:buNone/>
            </a:pPr>
            <a:endParaRPr lang="de-DE" sz="1600" dirty="0"/>
          </a:p>
          <a:p>
            <a:pPr marL="0" indent="0">
              <a:buNone/>
            </a:pPr>
            <a:endParaRPr lang="de-DE" sz="1600" dirty="0"/>
          </a:p>
          <a:p>
            <a:pPr marL="0" indent="0">
              <a:buNone/>
            </a:pPr>
            <a:endParaRPr lang="de-DE" sz="1600" dirty="0"/>
          </a:p>
          <a:p>
            <a:pPr marL="0" indent="0">
              <a:buNone/>
            </a:pPr>
            <a:endParaRPr lang="de-DE" sz="1600" dirty="0"/>
          </a:p>
        </p:txBody>
      </p:sp>
      <p:sp>
        <p:nvSpPr>
          <p:cNvPr id="3" name="Titel 2">
            <a:extLst>
              <a:ext uri="{FF2B5EF4-FFF2-40B4-BE49-F238E27FC236}">
                <a16:creationId xmlns:a16="http://schemas.microsoft.com/office/drawing/2014/main" id="{352A6D50-8878-128E-743C-07099432DA99}"/>
              </a:ext>
            </a:extLst>
          </p:cNvPr>
          <p:cNvSpPr>
            <a:spLocks noGrp="1"/>
          </p:cNvSpPr>
          <p:nvPr>
            <p:ph type="title"/>
          </p:nvPr>
        </p:nvSpPr>
        <p:spPr>
          <a:xfrm>
            <a:off x="575995" y="879762"/>
            <a:ext cx="7991999" cy="515324"/>
          </a:xfrm>
        </p:spPr>
        <p:txBody>
          <a:bodyPr/>
          <a:lstStyle/>
          <a:p>
            <a:r>
              <a:rPr lang="de-DE" sz="2800" dirty="0">
                <a:solidFill>
                  <a:srgbClr val="002060"/>
                </a:solidFill>
              </a:rPr>
              <a:t>Schlaglicht: Gasbeschaffungsumlage </a:t>
            </a:r>
          </a:p>
        </p:txBody>
      </p:sp>
      <p:graphicFrame>
        <p:nvGraphicFramePr>
          <p:cNvPr id="4" name="Diagramm 3">
            <a:extLst>
              <a:ext uri="{FF2B5EF4-FFF2-40B4-BE49-F238E27FC236}">
                <a16:creationId xmlns:a16="http://schemas.microsoft.com/office/drawing/2014/main" id="{D2E9852D-7450-D4EC-5E4E-53642154BD41}"/>
              </a:ext>
            </a:extLst>
          </p:cNvPr>
          <p:cNvGraphicFramePr/>
          <p:nvPr>
            <p:extLst>
              <p:ext uri="{D42A27DB-BD31-4B8C-83A1-F6EECF244321}">
                <p14:modId xmlns:p14="http://schemas.microsoft.com/office/powerpoint/2010/main" val="2597742887"/>
              </p:ext>
            </p:extLst>
          </p:nvPr>
        </p:nvGraphicFramePr>
        <p:xfrm>
          <a:off x="672166" y="1991762"/>
          <a:ext cx="7992000" cy="430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6593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A9FA3D-C843-EA4C-85C0-CB0007222A14}"/>
              </a:ext>
            </a:extLst>
          </p:cNvPr>
          <p:cNvSpPr>
            <a:spLocks noGrp="1"/>
          </p:cNvSpPr>
          <p:nvPr>
            <p:ph idx="1"/>
          </p:nvPr>
        </p:nvSpPr>
        <p:spPr/>
        <p:txBody>
          <a:bodyPr>
            <a:normAutofit lnSpcReduction="10000"/>
          </a:bodyPr>
          <a:lstStyle/>
          <a:p>
            <a:pPr>
              <a:lnSpc>
                <a:spcPct val="100000"/>
              </a:lnSpc>
            </a:pPr>
            <a:r>
              <a:rPr lang="de-DE" sz="1600" dirty="0"/>
              <a:t>Entsteht durch die </a:t>
            </a:r>
            <a:r>
              <a:rPr lang="de-DE" sz="1600" b="1" dirty="0">
                <a:solidFill>
                  <a:schemeClr val="accent1">
                    <a:lumMod val="50000"/>
                  </a:schemeClr>
                </a:solidFill>
              </a:rPr>
              <a:t>Entnahme aus dem Versorgungsnetz </a:t>
            </a:r>
            <a:r>
              <a:rPr lang="de-DE" sz="1600" dirty="0"/>
              <a:t>eines inländischen Versorgers. Steuerschuldner ist dabei der Versorger (§ 5 StromStG) oder </a:t>
            </a:r>
          </a:p>
          <a:p>
            <a:pPr>
              <a:lnSpc>
                <a:spcPct val="100000"/>
              </a:lnSpc>
            </a:pPr>
            <a:r>
              <a:rPr lang="de-DE" sz="1600" b="1" dirty="0">
                <a:solidFill>
                  <a:schemeClr val="accent1">
                    <a:lumMod val="50000"/>
                  </a:schemeClr>
                </a:solidFill>
              </a:rPr>
              <a:t>Stromverbrauch durch Eigenerzeuger</a:t>
            </a:r>
            <a:r>
              <a:rPr lang="de-DE" sz="1600" dirty="0"/>
              <a:t>: Wer Strom als Eigenerzeuger, das heißt zum Selbstverbrauch, erzeugt hat, ist Steuerschuldner für den von ihm entnommenen Strom (§ 5 StromStG).</a:t>
            </a:r>
          </a:p>
          <a:p>
            <a:pPr>
              <a:lnSpc>
                <a:spcPct val="100000"/>
              </a:lnSpc>
            </a:pPr>
            <a:r>
              <a:rPr lang="de-DE" sz="1600" dirty="0"/>
              <a:t>ABER: Die Steuer entsteht nicht, soweit eine Steuerbefreiung vorliegt und eine ggf. erforderliche Erlaubnis zur Inanspruchnahme der Steuerbefreiung erteilt wurde (§ 9 StromStG), u.a. bei </a:t>
            </a:r>
          </a:p>
          <a:p>
            <a:pPr lvl="1">
              <a:lnSpc>
                <a:spcPct val="100000"/>
              </a:lnSpc>
            </a:pPr>
            <a:r>
              <a:rPr lang="de-DE" sz="1600" dirty="0"/>
              <a:t>§ 9 Abs. 1 Nr. 3 StromStG: Strom aus hocheffizienten KWK-Anlagen (Anlagen bis zu 2 Megawatt) und im "räumlichen Zusammenhang“ selbstverbraucht/ an Letztverbraucher weitergeleitet; </a:t>
            </a:r>
            <a:r>
              <a:rPr lang="de-DE" sz="1600" dirty="0">
                <a:solidFill>
                  <a:srgbClr val="FF0000"/>
                </a:solidFill>
              </a:rPr>
              <a:t>förmliche Einzelerlaubnis erforderlich </a:t>
            </a:r>
            <a:r>
              <a:rPr lang="de-DE" sz="1600" dirty="0"/>
              <a:t>– außer bei KWK-Anlagen mit bis zu 50 Kilowatt Nennleistung</a:t>
            </a:r>
          </a:p>
          <a:p>
            <a:pPr lvl="1">
              <a:lnSpc>
                <a:spcPct val="100000"/>
              </a:lnSpc>
            </a:pPr>
            <a:r>
              <a:rPr lang="de-DE" sz="1600" dirty="0"/>
              <a:t>§ 9 Abs. 1 Nr. 1 StromStG: Strom aus erneuerbaren Energieträgern (z.B. Biomasse wie Abfall- und Restholz, Stroh, Gras, Dung) von Anlagen über 2 MW zum Eigenverbrauch -</a:t>
            </a:r>
            <a:r>
              <a:rPr lang="de-DE" sz="1600" dirty="0">
                <a:solidFill>
                  <a:srgbClr val="FF0000"/>
                </a:solidFill>
              </a:rPr>
              <a:t> förmliche Einzelerlaubnis erforderlich</a:t>
            </a:r>
          </a:p>
          <a:p>
            <a:pPr>
              <a:lnSpc>
                <a:spcPct val="100000"/>
              </a:lnSpc>
            </a:pPr>
            <a:r>
              <a:rPr lang="de-DE" sz="1600" dirty="0"/>
              <a:t>Möglich sind ebenfalls Steuerentlastungen (§§ 9a ff. StromStG, §§ 12a ff StromStV).</a:t>
            </a:r>
          </a:p>
          <a:p>
            <a:pPr>
              <a:lnSpc>
                <a:spcPct val="100000"/>
              </a:lnSpc>
            </a:pPr>
            <a:endParaRPr lang="de-DE" sz="1600" dirty="0"/>
          </a:p>
        </p:txBody>
      </p:sp>
      <p:sp>
        <p:nvSpPr>
          <p:cNvPr id="7" name="Datumsplatzhalter 3">
            <a:extLst>
              <a:ext uri="{FF2B5EF4-FFF2-40B4-BE49-F238E27FC236}">
                <a16:creationId xmlns:a16="http://schemas.microsoft.com/office/drawing/2014/main" id="{309787E1-F031-634A-B200-286947289171}"/>
              </a:ext>
            </a:extLst>
          </p:cNvPr>
          <p:cNvSpPr>
            <a:spLocks noGrp="1"/>
          </p:cNvSpPr>
          <p:nvPr>
            <p:ph type="dt" sz="half" idx="10"/>
          </p:nvPr>
        </p:nvSpPr>
        <p:spPr/>
        <p:txBody>
          <a:bodyPr/>
          <a:lstStyle/>
          <a:p>
            <a:r>
              <a:rPr lang="de-DE"/>
              <a:t>19.09.2022</a:t>
            </a:r>
            <a:endParaRPr lang="de-DE" dirty="0">
              <a:latin typeface="CorpoS" pitchFamily="2" charset="0"/>
            </a:endParaRPr>
          </a:p>
        </p:txBody>
      </p:sp>
      <p:sp>
        <p:nvSpPr>
          <p:cNvPr id="6" name="Titel 5">
            <a:extLst>
              <a:ext uri="{FF2B5EF4-FFF2-40B4-BE49-F238E27FC236}">
                <a16:creationId xmlns:a16="http://schemas.microsoft.com/office/drawing/2014/main" id="{ADB4CA79-1EB7-5A42-82F6-3782CE72A2B3}"/>
              </a:ext>
            </a:extLst>
          </p:cNvPr>
          <p:cNvSpPr>
            <a:spLocks noGrp="1"/>
          </p:cNvSpPr>
          <p:nvPr>
            <p:ph type="title"/>
          </p:nvPr>
        </p:nvSpPr>
        <p:spPr/>
        <p:txBody>
          <a:bodyPr>
            <a:normAutofit fontScale="90000"/>
          </a:bodyPr>
          <a:lstStyle/>
          <a:p>
            <a:r>
              <a:rPr lang="de-DE" sz="2800" dirty="0">
                <a:solidFill>
                  <a:srgbClr val="002060"/>
                </a:solidFill>
              </a:rPr>
              <a:t>Schlaglicht: Stromsteuer – Entstehen und Befreiungen</a:t>
            </a:r>
          </a:p>
        </p:txBody>
      </p:sp>
      <p:sp>
        <p:nvSpPr>
          <p:cNvPr id="3" name="Fußzeilenplatzhalter 2">
            <a:extLst>
              <a:ext uri="{FF2B5EF4-FFF2-40B4-BE49-F238E27FC236}">
                <a16:creationId xmlns:a16="http://schemas.microsoft.com/office/drawing/2014/main" id="{B97637FD-E666-71D1-7199-3170DD7B3AE5}"/>
              </a:ext>
            </a:extLst>
          </p:cNvPr>
          <p:cNvSpPr>
            <a:spLocks noGrp="1"/>
          </p:cNvSpPr>
          <p:nvPr>
            <p:ph type="ftr" sz="quarter" idx="11"/>
          </p:nvPr>
        </p:nvSpPr>
        <p:spPr/>
        <p:txBody>
          <a:bodyPr/>
          <a:lstStyle/>
          <a:p>
            <a:r>
              <a:rPr lang="de-DE"/>
              <a:t>Stuttgart</a:t>
            </a:r>
            <a:endParaRPr lang="de-DE" dirty="0"/>
          </a:p>
        </p:txBody>
      </p:sp>
      <p:sp>
        <p:nvSpPr>
          <p:cNvPr id="8" name="Textfeld 7">
            <a:extLst>
              <a:ext uri="{FF2B5EF4-FFF2-40B4-BE49-F238E27FC236}">
                <a16:creationId xmlns:a16="http://schemas.microsoft.com/office/drawing/2014/main" id="{055AAC17-F1BF-BD93-BC9F-4502ED272B59}"/>
              </a:ext>
            </a:extLst>
          </p:cNvPr>
          <p:cNvSpPr txBox="1"/>
          <p:nvPr/>
        </p:nvSpPr>
        <p:spPr>
          <a:xfrm>
            <a:off x="8308830" y="6350168"/>
            <a:ext cx="575187" cy="276999"/>
          </a:xfrm>
          <a:prstGeom prst="rect">
            <a:avLst/>
          </a:prstGeom>
          <a:noFill/>
        </p:spPr>
        <p:txBody>
          <a:bodyPr wrap="square" rtlCol="0">
            <a:spAutoFit/>
          </a:bodyPr>
          <a:lstStyle/>
          <a:p>
            <a:r>
              <a:rPr lang="de-DE" sz="1200" dirty="0">
                <a:latin typeface="Times New Roman" panose="02020603050405020304" pitchFamily="18" charset="0"/>
                <a:cs typeface="Times New Roman" panose="02020603050405020304" pitchFamily="18" charset="0"/>
              </a:rPr>
              <a:t>66</a:t>
            </a:r>
          </a:p>
        </p:txBody>
      </p:sp>
    </p:spTree>
    <p:extLst>
      <p:ext uri="{BB962C8B-B14F-4D97-AF65-F5344CB8AC3E}">
        <p14:creationId xmlns:p14="http://schemas.microsoft.com/office/powerpoint/2010/main" val="3712716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A9FA3D-C843-EA4C-85C0-CB0007222A14}"/>
              </a:ext>
            </a:extLst>
          </p:cNvPr>
          <p:cNvSpPr>
            <a:spLocks noGrp="1"/>
          </p:cNvSpPr>
          <p:nvPr>
            <p:ph idx="1"/>
          </p:nvPr>
        </p:nvSpPr>
        <p:spPr/>
        <p:txBody>
          <a:bodyPr>
            <a:normAutofit fontScale="92500" lnSpcReduction="10000"/>
          </a:bodyPr>
          <a:lstStyle/>
          <a:p>
            <a:pPr>
              <a:lnSpc>
                <a:spcPct val="100000"/>
              </a:lnSpc>
            </a:pPr>
            <a:r>
              <a:rPr lang="de-DE" sz="1600" dirty="0"/>
              <a:t>Im Stromsteuerrecht benötigt derjenige </a:t>
            </a:r>
            <a:r>
              <a:rPr lang="de-DE" sz="1600" b="1" dirty="0">
                <a:solidFill>
                  <a:schemeClr val="accent1">
                    <a:lumMod val="50000"/>
                  </a:schemeClr>
                </a:solidFill>
              </a:rPr>
              <a:t>eine Erlaubnis</a:t>
            </a:r>
            <a:r>
              <a:rPr lang="de-DE" sz="1600" dirty="0"/>
              <a:t>, der </a:t>
            </a:r>
            <a:r>
              <a:rPr lang="de-DE" sz="1600" b="1" dirty="0">
                <a:solidFill>
                  <a:schemeClr val="accent1">
                    <a:lumMod val="50000"/>
                  </a:schemeClr>
                </a:solidFill>
              </a:rPr>
              <a:t>als Versorger Strom leisten </a:t>
            </a:r>
            <a:r>
              <a:rPr lang="de-DE" sz="1600" dirty="0"/>
              <a:t>will, als </a:t>
            </a:r>
            <a:r>
              <a:rPr lang="de-DE" sz="1600" b="1" dirty="0">
                <a:solidFill>
                  <a:schemeClr val="accent1">
                    <a:lumMod val="50000"/>
                  </a:schemeClr>
                </a:solidFill>
              </a:rPr>
              <a:t>Eigenerzeuger Strom zum Selbstverbrauch entnehmen </a:t>
            </a:r>
            <a:r>
              <a:rPr lang="de-DE" sz="1600" dirty="0"/>
              <a:t>will oder als Letztverbraucher Strom von außerhalb des deutschen Steuergebiets beziehen will (§ 4 StromStG)</a:t>
            </a:r>
          </a:p>
          <a:p>
            <a:pPr>
              <a:lnSpc>
                <a:spcPct val="100000"/>
              </a:lnSpc>
            </a:pPr>
            <a:r>
              <a:rPr lang="de-DE" sz="1600" b="1" dirty="0">
                <a:solidFill>
                  <a:srgbClr val="FF0000"/>
                </a:solidFill>
              </a:rPr>
              <a:t>Ausnahme:</a:t>
            </a:r>
          </a:p>
          <a:p>
            <a:pPr lvl="1">
              <a:lnSpc>
                <a:spcPct val="100000"/>
              </a:lnSpc>
            </a:pPr>
            <a:r>
              <a:rPr lang="de-DE" sz="1400" dirty="0"/>
              <a:t>Wer bereits eine Erlaubnis als Versorger besitzt, braucht keine zusätzliche Erlaubnis als Eigenerzeuger, wenn er Strom zum Selbstverbrauch entnimmt.</a:t>
            </a:r>
          </a:p>
          <a:p>
            <a:pPr lvl="1">
              <a:lnSpc>
                <a:spcPct val="100000"/>
              </a:lnSpc>
            </a:pPr>
            <a:r>
              <a:rPr lang="de-DE" sz="1400" dirty="0"/>
              <a:t>Eigenerzeuger, der Strom u.a. steuerfrei nach § 9 Abs. 1 Nr. 3 Buchstabe a StromStG entnimmt benötigt ebenfalls keine Erlaubnis.</a:t>
            </a:r>
          </a:p>
          <a:p>
            <a:pPr>
              <a:lnSpc>
                <a:spcPct val="100000"/>
              </a:lnSpc>
            </a:pPr>
            <a:r>
              <a:rPr lang="de-DE" sz="1600" dirty="0"/>
              <a:t>Der Antrag ist </a:t>
            </a:r>
            <a:r>
              <a:rPr lang="de-DE" sz="1600" b="1" dirty="0">
                <a:solidFill>
                  <a:schemeClr val="accent1">
                    <a:lumMod val="50000"/>
                  </a:schemeClr>
                </a:solidFill>
              </a:rPr>
              <a:t>vor Aufnahme der Tätigkeit </a:t>
            </a:r>
            <a:r>
              <a:rPr lang="de-DE" sz="1600" dirty="0"/>
              <a:t>als Versorger, Eigenerzeuger oder erlaubnispflichtiger Letztverbraucher schriftlich nach amtlich vorgeschriebenem Vordruck zu stellen.</a:t>
            </a:r>
          </a:p>
          <a:p>
            <a:pPr>
              <a:lnSpc>
                <a:spcPct val="100000"/>
              </a:lnSpc>
            </a:pPr>
            <a:r>
              <a:rPr lang="de-DE" sz="1600" dirty="0"/>
              <a:t>In den Fällen nach § 1a Abs. 6 und 7 StromStV, in denen ein Versorgerstatus nur für den geleisteten Strom besteht und ansonsten Strom als Letztverbraucher bezogen wird (z.B. bei Mieterstrommodellen), ist </a:t>
            </a:r>
            <a:r>
              <a:rPr lang="de-DE" sz="1600" b="1" dirty="0">
                <a:solidFill>
                  <a:schemeClr val="accent1">
                    <a:lumMod val="50000"/>
                  </a:schemeClr>
                </a:solidFill>
              </a:rPr>
              <a:t>vor Aufnahme der Tätigkeit eine schriftliche Anzeige </a:t>
            </a:r>
            <a:r>
              <a:rPr lang="de-DE" sz="1600" dirty="0"/>
              <a:t>nach amtlich vorgeschriebenem Vordruck ausreichend.</a:t>
            </a:r>
          </a:p>
          <a:p>
            <a:pPr>
              <a:lnSpc>
                <a:spcPct val="100000"/>
              </a:lnSpc>
            </a:pPr>
            <a:r>
              <a:rPr lang="de-DE" sz="1600" dirty="0"/>
              <a:t>Für sog. </a:t>
            </a:r>
            <a:r>
              <a:rPr lang="de-DE" sz="1600" b="1" dirty="0">
                <a:solidFill>
                  <a:schemeClr val="accent1">
                    <a:lumMod val="50000"/>
                  </a:schemeClr>
                </a:solidFill>
              </a:rPr>
              <a:t>„kleine Versorger“ </a:t>
            </a:r>
            <a:r>
              <a:rPr lang="de-DE" sz="1600" dirty="0"/>
              <a:t>nach § 1a Abs. 6 und 7 StromStV bestehen verringerte Aufzeichnungspflichten</a:t>
            </a:r>
          </a:p>
        </p:txBody>
      </p:sp>
      <p:sp>
        <p:nvSpPr>
          <p:cNvPr id="7" name="Datumsplatzhalter 3">
            <a:extLst>
              <a:ext uri="{FF2B5EF4-FFF2-40B4-BE49-F238E27FC236}">
                <a16:creationId xmlns:a16="http://schemas.microsoft.com/office/drawing/2014/main" id="{309787E1-F031-634A-B200-286947289171}"/>
              </a:ext>
            </a:extLst>
          </p:cNvPr>
          <p:cNvSpPr>
            <a:spLocks noGrp="1"/>
          </p:cNvSpPr>
          <p:nvPr>
            <p:ph type="dt" sz="half" idx="10"/>
          </p:nvPr>
        </p:nvSpPr>
        <p:spPr/>
        <p:txBody>
          <a:bodyPr/>
          <a:lstStyle/>
          <a:p>
            <a:r>
              <a:rPr lang="de-DE"/>
              <a:t>19.09.2022</a:t>
            </a:r>
            <a:endParaRPr lang="de-DE" dirty="0">
              <a:latin typeface="CorpoS" pitchFamily="2" charset="0"/>
            </a:endParaRPr>
          </a:p>
        </p:txBody>
      </p:sp>
      <p:sp>
        <p:nvSpPr>
          <p:cNvPr id="6" name="Titel 5">
            <a:extLst>
              <a:ext uri="{FF2B5EF4-FFF2-40B4-BE49-F238E27FC236}">
                <a16:creationId xmlns:a16="http://schemas.microsoft.com/office/drawing/2014/main" id="{ADB4CA79-1EB7-5A42-82F6-3782CE72A2B3}"/>
              </a:ext>
            </a:extLst>
          </p:cNvPr>
          <p:cNvSpPr>
            <a:spLocks noGrp="1"/>
          </p:cNvSpPr>
          <p:nvPr>
            <p:ph type="title"/>
          </p:nvPr>
        </p:nvSpPr>
        <p:spPr/>
        <p:txBody>
          <a:bodyPr>
            <a:normAutofit/>
          </a:bodyPr>
          <a:lstStyle/>
          <a:p>
            <a:r>
              <a:rPr lang="de-DE" sz="2800" dirty="0">
                <a:solidFill>
                  <a:srgbClr val="002060"/>
                </a:solidFill>
              </a:rPr>
              <a:t>Schlaglicht: Stromsteuer – Erlaubnis</a:t>
            </a:r>
          </a:p>
        </p:txBody>
      </p:sp>
      <p:sp>
        <p:nvSpPr>
          <p:cNvPr id="3" name="Fußzeilenplatzhalter 2">
            <a:extLst>
              <a:ext uri="{FF2B5EF4-FFF2-40B4-BE49-F238E27FC236}">
                <a16:creationId xmlns:a16="http://schemas.microsoft.com/office/drawing/2014/main" id="{B97637FD-E666-71D1-7199-3170DD7B3AE5}"/>
              </a:ext>
            </a:extLst>
          </p:cNvPr>
          <p:cNvSpPr>
            <a:spLocks noGrp="1"/>
          </p:cNvSpPr>
          <p:nvPr>
            <p:ph type="ftr" sz="quarter" idx="11"/>
          </p:nvPr>
        </p:nvSpPr>
        <p:spPr/>
        <p:txBody>
          <a:bodyPr/>
          <a:lstStyle/>
          <a:p>
            <a:r>
              <a:rPr lang="de-DE"/>
              <a:t>Stuttgart</a:t>
            </a:r>
            <a:endParaRPr lang="de-DE" dirty="0"/>
          </a:p>
        </p:txBody>
      </p:sp>
      <p:sp>
        <p:nvSpPr>
          <p:cNvPr id="8" name="Textfeld 7">
            <a:extLst>
              <a:ext uri="{FF2B5EF4-FFF2-40B4-BE49-F238E27FC236}">
                <a16:creationId xmlns:a16="http://schemas.microsoft.com/office/drawing/2014/main" id="{055AAC17-F1BF-BD93-BC9F-4502ED272B59}"/>
              </a:ext>
            </a:extLst>
          </p:cNvPr>
          <p:cNvSpPr txBox="1"/>
          <p:nvPr/>
        </p:nvSpPr>
        <p:spPr>
          <a:xfrm>
            <a:off x="8308830" y="6350168"/>
            <a:ext cx="575187" cy="276999"/>
          </a:xfrm>
          <a:prstGeom prst="rect">
            <a:avLst/>
          </a:prstGeom>
          <a:noFill/>
        </p:spPr>
        <p:txBody>
          <a:bodyPr wrap="square" rtlCol="0">
            <a:spAutoFit/>
          </a:bodyPr>
          <a:lstStyle/>
          <a:p>
            <a:r>
              <a:rPr lang="de-DE" sz="1200" dirty="0">
                <a:latin typeface="Times New Roman" panose="02020603050405020304" pitchFamily="18" charset="0"/>
                <a:cs typeface="Times New Roman" panose="02020603050405020304" pitchFamily="18" charset="0"/>
              </a:rPr>
              <a:t>66</a:t>
            </a:r>
          </a:p>
        </p:txBody>
      </p:sp>
    </p:spTree>
    <p:extLst>
      <p:ext uri="{BB962C8B-B14F-4D97-AF65-F5344CB8AC3E}">
        <p14:creationId xmlns:p14="http://schemas.microsoft.com/office/powerpoint/2010/main" val="2388225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a:spLocks noGrp="1"/>
          </p:cNvSpPr>
          <p:nvPr>
            <p:ph type="title"/>
          </p:nvPr>
        </p:nvSpPr>
        <p:spPr>
          <a:solidFill>
            <a:schemeClr val="bg1">
              <a:lumMod val="85000"/>
            </a:schemeClr>
          </a:solidFill>
        </p:spPr>
        <p:txBody>
          <a:bodyPr anchor="ctr">
            <a:normAutofit/>
          </a:bodyPr>
          <a:lstStyle/>
          <a:p>
            <a:pPr algn="ctr"/>
            <a:r>
              <a:rPr lang="de-DE" dirty="0">
                <a:solidFill>
                  <a:srgbClr val="002060"/>
                </a:solidFill>
              </a:rPr>
              <a:t>Neues zur KWK-Förderung </a:t>
            </a:r>
          </a:p>
        </p:txBody>
      </p:sp>
      <p:sp>
        <p:nvSpPr>
          <p:cNvPr id="9" name="Slide Number Placeholder 5">
            <a:extLst>
              <a:ext uri="{FF2B5EF4-FFF2-40B4-BE49-F238E27FC236}">
                <a16:creationId xmlns:a16="http://schemas.microsoft.com/office/drawing/2014/main" id="{E67AA45B-1F3D-3545-8467-34E09705B0C3}"/>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64155C-3DA0-4466-ACE0-8761AC22CB23}" type="slidenum">
              <a:rPr lang="de-DE" smtClean="0"/>
              <a:pPr/>
              <a:t>26</a:t>
            </a:fld>
            <a:endParaRPr lang="de-DE" dirty="0"/>
          </a:p>
        </p:txBody>
      </p:sp>
      <p:sp>
        <p:nvSpPr>
          <p:cNvPr id="2" name="Datumsplatzhalter 1">
            <a:extLst>
              <a:ext uri="{FF2B5EF4-FFF2-40B4-BE49-F238E27FC236}">
                <a16:creationId xmlns:a16="http://schemas.microsoft.com/office/drawing/2014/main" id="{1787659F-E9D9-4D32-9E0F-193E6A34158F}"/>
              </a:ext>
            </a:extLst>
          </p:cNvPr>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Times New Roman" panose="02020603050405020304" pitchFamily="18" charset="0"/>
                <a:cs typeface="Times New Roman" panose="02020603050405020304" pitchFamily="18" charset="0"/>
              </a:rPr>
              <a:t>19.09.2022</a:t>
            </a:r>
            <a:endParaRPr lang="de-DE" dirty="0">
              <a:latin typeface="Times New Roman" panose="02020603050405020304" pitchFamily="18" charset="0"/>
              <a:cs typeface="Times New Roman" panose="02020603050405020304" pitchFamily="18" charset="0"/>
            </a:endParaRPr>
          </a:p>
        </p:txBody>
      </p:sp>
      <p:sp>
        <p:nvSpPr>
          <p:cNvPr id="3" name="Fußzeilenplatzhalter 2">
            <a:extLst>
              <a:ext uri="{FF2B5EF4-FFF2-40B4-BE49-F238E27FC236}">
                <a16:creationId xmlns:a16="http://schemas.microsoft.com/office/drawing/2014/main" id="{AC6E179D-7D8E-4ECF-9338-40788A67183D}"/>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Stuttgart</a:t>
            </a:r>
            <a:endParaRPr lang="de-DE" dirty="0"/>
          </a:p>
        </p:txBody>
      </p:sp>
    </p:spTree>
    <p:extLst>
      <p:ext uri="{BB962C8B-B14F-4D97-AF65-F5344CB8AC3E}">
        <p14:creationId xmlns:p14="http://schemas.microsoft.com/office/powerpoint/2010/main" val="460686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A9FA3D-C843-EA4C-85C0-CB0007222A14}"/>
              </a:ext>
            </a:extLst>
          </p:cNvPr>
          <p:cNvSpPr>
            <a:spLocks noGrp="1"/>
          </p:cNvSpPr>
          <p:nvPr>
            <p:ph idx="1"/>
          </p:nvPr>
        </p:nvSpPr>
        <p:spPr/>
        <p:txBody>
          <a:bodyPr>
            <a:normAutofit/>
          </a:bodyPr>
          <a:lstStyle/>
          <a:p>
            <a:pPr>
              <a:lnSpc>
                <a:spcPct val="100000"/>
              </a:lnSpc>
            </a:pPr>
            <a:r>
              <a:rPr lang="de-DE" sz="1800" dirty="0">
                <a:latin typeface="CorpoS" pitchFamily="2" charset="0"/>
              </a:rPr>
              <a:t>Am 8. Juli 2022 ist das „Gesetz zu Sofortmaßnahmen für einen beschleunigten Ausbau der erneuerbaren Energien und weiteren Maßnahmen im Stromsektor“ verabschiedet worden. In diesem Zusammenhang wurden auch Änderungen im Kraft-Wärme-Kopplungsgesetz (KWKG) und der KWK-Ausschreibungsverordnung vorgenommen:</a:t>
            </a:r>
          </a:p>
          <a:p>
            <a:pPr>
              <a:lnSpc>
                <a:spcPct val="100000"/>
              </a:lnSpc>
            </a:pPr>
            <a:r>
              <a:rPr lang="de-DE" sz="1800" dirty="0">
                <a:latin typeface="CorpoS" pitchFamily="2" charset="0"/>
              </a:rPr>
              <a:t>Das Gesetz gilt für alle KWK-Anlagen, die ab dem 1. Januar 2023 in Betrieb genommen werden – mit Ausnahme einiger Übergangsvorschriften.</a:t>
            </a:r>
          </a:p>
          <a:p>
            <a:pPr>
              <a:lnSpc>
                <a:spcPct val="100000"/>
              </a:lnSpc>
            </a:pPr>
            <a:r>
              <a:rPr lang="de-DE" sz="1800" dirty="0">
                <a:latin typeface="CorpoS" pitchFamily="2" charset="0"/>
              </a:rPr>
              <a:t>Ab dem 1. Januar 2024 entfällt laut § 6 des KWKG 2023 die Förderung von Anlagen, die Strom auf Basis von Biomethan erzeugen (vgl. § 6 Abs. 1 KWKG). Biomethan soll künftig nur noch in Spitzenlastkraftwerken für den Ausgleich der fluktuierenden Stromerzeugung durch </a:t>
            </a:r>
            <a:r>
              <a:rPr lang="de-DE" sz="1800" i="1" dirty="0">
                <a:latin typeface="CorpoS" pitchFamily="2" charset="0"/>
              </a:rPr>
              <a:t>„</a:t>
            </a:r>
            <a:r>
              <a:rPr lang="de-DE" sz="1800" dirty="0" err="1">
                <a:latin typeface="CorpoS" pitchFamily="2" charset="0"/>
              </a:rPr>
              <a:t>Peaker</a:t>
            </a:r>
            <a:r>
              <a:rPr lang="de-DE" sz="1800" i="1" dirty="0">
                <a:latin typeface="CorpoS" pitchFamily="2" charset="0"/>
              </a:rPr>
              <a:t>“</a:t>
            </a:r>
            <a:r>
              <a:rPr lang="de-DE" sz="1800" dirty="0">
                <a:latin typeface="CorpoS" pitchFamily="2" charset="0"/>
              </a:rPr>
              <a:t> eingesetzt werden. Biomasse, flüssige oder gasförmige Brennstoffe bleiben als Brennstoffe in KWK-Anlagen weiterhin zulässig.</a:t>
            </a:r>
          </a:p>
        </p:txBody>
      </p:sp>
      <p:sp>
        <p:nvSpPr>
          <p:cNvPr id="4" name="Fußzeilenplatzhalter 3">
            <a:extLst>
              <a:ext uri="{FF2B5EF4-FFF2-40B4-BE49-F238E27FC236}">
                <a16:creationId xmlns:a16="http://schemas.microsoft.com/office/drawing/2014/main" id="{632FA83D-014E-874E-9B3A-932D96A73280}"/>
              </a:ext>
            </a:extLst>
          </p:cNvPr>
          <p:cNvSpPr>
            <a:spLocks noGrp="1"/>
          </p:cNvSpPr>
          <p:nvPr>
            <p:ph type="ftr" sz="quarter" idx="11"/>
          </p:nvPr>
        </p:nvSpPr>
        <p:spPr/>
        <p:txBody>
          <a:bodyPr/>
          <a:lstStyle/>
          <a:p>
            <a:r>
              <a:rPr lang="de-DE"/>
              <a:t>Stuttgart</a:t>
            </a:r>
            <a:endParaRPr lang="de-DE" dirty="0"/>
          </a:p>
        </p:txBody>
      </p:sp>
      <p:sp>
        <p:nvSpPr>
          <p:cNvPr id="6" name="Titel 5">
            <a:extLst>
              <a:ext uri="{FF2B5EF4-FFF2-40B4-BE49-F238E27FC236}">
                <a16:creationId xmlns:a16="http://schemas.microsoft.com/office/drawing/2014/main" id="{ADB4CA79-1EB7-5A42-82F6-3782CE72A2B3}"/>
              </a:ext>
            </a:extLst>
          </p:cNvPr>
          <p:cNvSpPr>
            <a:spLocks noGrp="1"/>
          </p:cNvSpPr>
          <p:nvPr>
            <p:ph type="title"/>
          </p:nvPr>
        </p:nvSpPr>
        <p:spPr>
          <a:xfrm>
            <a:off x="628650" y="860335"/>
            <a:ext cx="7829550" cy="776288"/>
          </a:xfrm>
        </p:spPr>
        <p:txBody>
          <a:bodyPr>
            <a:normAutofit/>
          </a:bodyPr>
          <a:lstStyle/>
          <a:p>
            <a:r>
              <a:rPr lang="de-DE" sz="2400" dirty="0">
                <a:solidFill>
                  <a:srgbClr val="002060"/>
                </a:solidFill>
                <a:latin typeface="CorpoS" pitchFamily="2" charset="0"/>
              </a:rPr>
              <a:t>KWKG 2023: Zentrale Neuregelungen </a:t>
            </a:r>
          </a:p>
        </p:txBody>
      </p:sp>
      <p:sp>
        <p:nvSpPr>
          <p:cNvPr id="7" name="Datumsplatzhalter 3">
            <a:extLst>
              <a:ext uri="{FF2B5EF4-FFF2-40B4-BE49-F238E27FC236}">
                <a16:creationId xmlns:a16="http://schemas.microsoft.com/office/drawing/2014/main" id="{309787E1-F031-634A-B200-286947289171}"/>
              </a:ext>
            </a:extLst>
          </p:cNvPr>
          <p:cNvSpPr>
            <a:spLocks noGrp="1"/>
          </p:cNvSpPr>
          <p:nvPr>
            <p:ph type="dt" sz="half" idx="10"/>
          </p:nvPr>
        </p:nvSpPr>
        <p:spPr>
          <a:xfrm>
            <a:off x="628650" y="6356351"/>
            <a:ext cx="2057400" cy="365125"/>
          </a:xfrm>
        </p:spPr>
        <p:txBody>
          <a:bodyPr/>
          <a:lstStyle/>
          <a:p>
            <a:r>
              <a:rPr lang="de-DE"/>
              <a:t>19.09.2022</a:t>
            </a:r>
            <a:endParaRPr lang="de-DE" dirty="0">
              <a:latin typeface="CorpoS" pitchFamily="2" charset="0"/>
            </a:endParaRPr>
          </a:p>
        </p:txBody>
      </p:sp>
    </p:spTree>
    <p:extLst>
      <p:ext uri="{BB962C8B-B14F-4D97-AF65-F5344CB8AC3E}">
        <p14:creationId xmlns:p14="http://schemas.microsoft.com/office/powerpoint/2010/main" val="1135758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A9FA3D-C843-EA4C-85C0-CB0007222A14}"/>
              </a:ext>
            </a:extLst>
          </p:cNvPr>
          <p:cNvSpPr>
            <a:spLocks noGrp="1"/>
          </p:cNvSpPr>
          <p:nvPr>
            <p:ph idx="1"/>
          </p:nvPr>
        </p:nvSpPr>
        <p:spPr/>
        <p:txBody>
          <a:bodyPr>
            <a:normAutofit/>
          </a:bodyPr>
          <a:lstStyle/>
          <a:p>
            <a:pPr>
              <a:lnSpc>
                <a:spcPct val="100000"/>
              </a:lnSpc>
            </a:pPr>
            <a:r>
              <a:rPr lang="de-DE" sz="2000" dirty="0">
                <a:latin typeface="CorpoS" pitchFamily="2" charset="0"/>
              </a:rPr>
              <a:t>§ 6 Abs. 1 S. 1 Nr. 6 KWKG: Neue KWK-Anlagen ab 10 MW (Anlagen, die nach dem 30. Juni 2023 genehmigt werden) müssen „</a:t>
            </a:r>
            <a:r>
              <a:rPr lang="de-DE" sz="2000" b="1" dirty="0">
                <a:solidFill>
                  <a:schemeClr val="accent1">
                    <a:lumMod val="50000"/>
                  </a:schemeClr>
                </a:solidFill>
                <a:latin typeface="CorpoS" pitchFamily="2" charset="0"/>
              </a:rPr>
              <a:t>Wasserstoff-Ready“ </a:t>
            </a:r>
            <a:r>
              <a:rPr lang="de-DE" sz="2000" dirty="0">
                <a:latin typeface="CorpoS" pitchFamily="2" charset="0"/>
              </a:rPr>
              <a:t>sein. </a:t>
            </a:r>
          </a:p>
          <a:p>
            <a:pPr lvl="1">
              <a:lnSpc>
                <a:spcPct val="100000"/>
              </a:lnSpc>
            </a:pPr>
            <a:r>
              <a:rPr lang="de-DE" sz="1800" dirty="0">
                <a:latin typeface="CorpoS" pitchFamily="2" charset="0"/>
              </a:rPr>
              <a:t>D.h., Umrüstkosten für ausschließlichen Betrieb mit Wasserstoff </a:t>
            </a:r>
            <a:r>
              <a:rPr lang="de-DE" sz="1800" b="1" dirty="0">
                <a:solidFill>
                  <a:schemeClr val="accent1">
                    <a:lumMod val="50000"/>
                  </a:schemeClr>
                </a:solidFill>
                <a:latin typeface="CorpoS" pitchFamily="2" charset="0"/>
              </a:rPr>
              <a:t>müssen unter 10 Prozent der Neubaukosten </a:t>
            </a:r>
            <a:r>
              <a:rPr lang="de-DE" sz="1800" dirty="0">
                <a:latin typeface="CorpoS" pitchFamily="2" charset="0"/>
              </a:rPr>
              <a:t>eines vergleichbaren Kraftwerks liegen (Nachweis: Technisches Gutachten oder Herstellergarantie).</a:t>
            </a:r>
          </a:p>
          <a:p>
            <a:pPr lvl="1">
              <a:lnSpc>
                <a:spcPct val="100000"/>
              </a:lnSpc>
            </a:pPr>
            <a:r>
              <a:rPr lang="de-DE" sz="1800" dirty="0">
                <a:latin typeface="CorpoS" pitchFamily="2" charset="0"/>
              </a:rPr>
              <a:t>Ziel: zukünftige Investitionen in geförderte neue KWK-Anlagen kompatibel für die Transformation zu einer </a:t>
            </a:r>
            <a:r>
              <a:rPr lang="de-DE" sz="1800" b="1" dirty="0">
                <a:solidFill>
                  <a:schemeClr val="accent1">
                    <a:lumMod val="50000"/>
                  </a:schemeClr>
                </a:solidFill>
                <a:latin typeface="CorpoS" pitchFamily="2" charset="0"/>
              </a:rPr>
              <a:t>nachhaltigen und treibhausgasneutralen Energieversorgung </a:t>
            </a:r>
            <a:r>
              <a:rPr lang="de-DE" sz="1800" dirty="0">
                <a:latin typeface="CorpoS" pitchFamily="2" charset="0"/>
              </a:rPr>
              <a:t>zu machen.</a:t>
            </a:r>
          </a:p>
          <a:p>
            <a:pPr lvl="1">
              <a:lnSpc>
                <a:spcPct val="100000"/>
              </a:lnSpc>
            </a:pPr>
            <a:r>
              <a:rPr lang="de-DE" sz="1800" dirty="0">
                <a:latin typeface="CorpoS" pitchFamily="2" charset="0"/>
              </a:rPr>
              <a:t>Modernisierte Anlagen sind hiervon ausgenommen.</a:t>
            </a:r>
          </a:p>
          <a:p>
            <a:pPr lvl="1">
              <a:lnSpc>
                <a:spcPct val="100000"/>
              </a:lnSpc>
            </a:pPr>
            <a:r>
              <a:rPr lang="de-DE" sz="1800" dirty="0">
                <a:latin typeface="CorpoS" pitchFamily="2" charset="0"/>
              </a:rPr>
              <a:t>Umrüstbarkeit soll ab dem 01.01.2028 grundsätzlich gegeben sein.</a:t>
            </a:r>
          </a:p>
        </p:txBody>
      </p:sp>
      <p:sp>
        <p:nvSpPr>
          <p:cNvPr id="4" name="Fußzeilenplatzhalter 3">
            <a:extLst>
              <a:ext uri="{FF2B5EF4-FFF2-40B4-BE49-F238E27FC236}">
                <a16:creationId xmlns:a16="http://schemas.microsoft.com/office/drawing/2014/main" id="{632FA83D-014E-874E-9B3A-932D96A73280}"/>
              </a:ext>
            </a:extLst>
          </p:cNvPr>
          <p:cNvSpPr>
            <a:spLocks noGrp="1"/>
          </p:cNvSpPr>
          <p:nvPr>
            <p:ph type="ftr" sz="quarter" idx="11"/>
          </p:nvPr>
        </p:nvSpPr>
        <p:spPr/>
        <p:txBody>
          <a:bodyPr/>
          <a:lstStyle/>
          <a:p>
            <a:r>
              <a:rPr lang="de-DE"/>
              <a:t>Stuttgart</a:t>
            </a:r>
            <a:endParaRPr lang="de-DE" dirty="0"/>
          </a:p>
        </p:txBody>
      </p:sp>
      <p:sp>
        <p:nvSpPr>
          <p:cNvPr id="6" name="Titel 5">
            <a:extLst>
              <a:ext uri="{FF2B5EF4-FFF2-40B4-BE49-F238E27FC236}">
                <a16:creationId xmlns:a16="http://schemas.microsoft.com/office/drawing/2014/main" id="{ADB4CA79-1EB7-5A42-82F6-3782CE72A2B3}"/>
              </a:ext>
            </a:extLst>
          </p:cNvPr>
          <p:cNvSpPr>
            <a:spLocks noGrp="1"/>
          </p:cNvSpPr>
          <p:nvPr>
            <p:ph type="title"/>
          </p:nvPr>
        </p:nvSpPr>
        <p:spPr/>
        <p:txBody>
          <a:bodyPr>
            <a:normAutofit/>
          </a:bodyPr>
          <a:lstStyle/>
          <a:p>
            <a:r>
              <a:rPr lang="de-DE" sz="2400" dirty="0">
                <a:solidFill>
                  <a:srgbClr val="002060"/>
                </a:solidFill>
                <a:latin typeface="CorpoS" pitchFamily="2" charset="0"/>
              </a:rPr>
              <a:t>KWKG 2023: Zentrale Neuregelungen </a:t>
            </a:r>
          </a:p>
        </p:txBody>
      </p:sp>
      <p:sp>
        <p:nvSpPr>
          <p:cNvPr id="7" name="Datumsplatzhalter 3">
            <a:extLst>
              <a:ext uri="{FF2B5EF4-FFF2-40B4-BE49-F238E27FC236}">
                <a16:creationId xmlns:a16="http://schemas.microsoft.com/office/drawing/2014/main" id="{309787E1-F031-634A-B200-286947289171}"/>
              </a:ext>
            </a:extLst>
          </p:cNvPr>
          <p:cNvSpPr>
            <a:spLocks noGrp="1"/>
          </p:cNvSpPr>
          <p:nvPr>
            <p:ph type="dt" sz="half" idx="10"/>
          </p:nvPr>
        </p:nvSpPr>
        <p:spPr>
          <a:xfrm>
            <a:off x="628650" y="6356351"/>
            <a:ext cx="2057400" cy="365125"/>
          </a:xfrm>
        </p:spPr>
        <p:txBody>
          <a:bodyPr/>
          <a:lstStyle/>
          <a:p>
            <a:r>
              <a:rPr lang="de-DE"/>
              <a:t>19.09.2022</a:t>
            </a:r>
            <a:endParaRPr lang="de-DE" dirty="0">
              <a:latin typeface="CorpoS" pitchFamily="2" charset="0"/>
            </a:endParaRPr>
          </a:p>
        </p:txBody>
      </p:sp>
    </p:spTree>
    <p:extLst>
      <p:ext uri="{BB962C8B-B14F-4D97-AF65-F5344CB8AC3E}">
        <p14:creationId xmlns:p14="http://schemas.microsoft.com/office/powerpoint/2010/main" val="2735179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A9FA3D-C843-EA4C-85C0-CB0007222A14}"/>
              </a:ext>
            </a:extLst>
          </p:cNvPr>
          <p:cNvSpPr>
            <a:spLocks noGrp="1"/>
          </p:cNvSpPr>
          <p:nvPr>
            <p:ph idx="1"/>
          </p:nvPr>
        </p:nvSpPr>
        <p:spPr>
          <a:xfrm>
            <a:off x="628650" y="1653326"/>
            <a:ext cx="7886700" cy="4351338"/>
          </a:xfrm>
        </p:spPr>
        <p:txBody>
          <a:bodyPr>
            <a:normAutofit/>
          </a:bodyPr>
          <a:lstStyle/>
          <a:p>
            <a:pPr>
              <a:lnSpc>
                <a:spcPct val="100000"/>
              </a:lnSpc>
            </a:pPr>
            <a:r>
              <a:rPr lang="de-DE" sz="1600" dirty="0">
                <a:latin typeface="CorpoS" pitchFamily="2" charset="0"/>
              </a:rPr>
              <a:t>§ 8 Abs. 3 KWKG: </a:t>
            </a:r>
            <a:r>
              <a:rPr lang="de-DE" sz="1600" b="1" dirty="0">
                <a:solidFill>
                  <a:schemeClr val="accent1">
                    <a:lumMod val="50000"/>
                  </a:schemeClr>
                </a:solidFill>
                <a:latin typeface="CorpoS" pitchFamily="2" charset="0"/>
              </a:rPr>
              <a:t>Weitere Beschränkung der jährlichen Förderung </a:t>
            </a:r>
            <a:r>
              <a:rPr lang="de-DE" sz="1600" dirty="0">
                <a:latin typeface="CorpoS" pitchFamily="2" charset="0"/>
              </a:rPr>
              <a:t>(seit KWKG 2020), die bisher bei 3.500 jährlichen förderfähigen Vollbenutzungsstunden (</a:t>
            </a:r>
            <a:r>
              <a:rPr lang="de-DE" sz="1600" dirty="0" err="1">
                <a:latin typeface="CorpoS" pitchFamily="2" charset="0"/>
              </a:rPr>
              <a:t>Vbh</a:t>
            </a:r>
            <a:r>
              <a:rPr lang="de-DE" sz="1600" dirty="0">
                <a:latin typeface="CorpoS" pitchFamily="2" charset="0"/>
              </a:rPr>
              <a:t>) ab 2025 endet. Jetzt: bis 2030 weitere Begrenzung um 200 </a:t>
            </a:r>
            <a:r>
              <a:rPr lang="de-DE" sz="1600" dirty="0" err="1">
                <a:latin typeface="CorpoS" pitchFamily="2" charset="0"/>
              </a:rPr>
              <a:t>Vbh</a:t>
            </a:r>
            <a:r>
              <a:rPr lang="de-DE" sz="1600" dirty="0">
                <a:latin typeface="CorpoS" pitchFamily="2" charset="0"/>
              </a:rPr>
              <a:t> jährlich wie folgt: </a:t>
            </a:r>
          </a:p>
          <a:p>
            <a:pPr lvl="1">
              <a:lnSpc>
                <a:spcPct val="100000"/>
              </a:lnSpc>
            </a:pPr>
            <a:r>
              <a:rPr lang="de-DE" sz="1600" dirty="0">
                <a:latin typeface="CorpoS" pitchFamily="2" charset="0"/>
              </a:rPr>
              <a:t>5 000 Vollbenutzungsstunden ab dem Kalenderjahr 2021,</a:t>
            </a:r>
          </a:p>
          <a:p>
            <a:pPr lvl="1">
              <a:lnSpc>
                <a:spcPct val="100000"/>
              </a:lnSpc>
            </a:pPr>
            <a:r>
              <a:rPr lang="de-DE" sz="1600" dirty="0">
                <a:latin typeface="CorpoS" pitchFamily="2" charset="0"/>
              </a:rPr>
              <a:t>4 000 Vollbenutzungsstunden ab dem Kalenderjahr 2023,</a:t>
            </a:r>
          </a:p>
          <a:p>
            <a:pPr lvl="1">
              <a:lnSpc>
                <a:spcPct val="100000"/>
              </a:lnSpc>
            </a:pPr>
            <a:r>
              <a:rPr lang="de-DE" sz="1600" dirty="0">
                <a:latin typeface="CorpoS" pitchFamily="2" charset="0"/>
              </a:rPr>
              <a:t>3 500 Vollbenutzungsstunden ab dem Kalenderjahr 2025,</a:t>
            </a:r>
          </a:p>
          <a:p>
            <a:pPr lvl="1">
              <a:lnSpc>
                <a:spcPct val="100000"/>
              </a:lnSpc>
            </a:pPr>
            <a:r>
              <a:rPr lang="de-DE" sz="1600" dirty="0">
                <a:latin typeface="CorpoS" pitchFamily="2" charset="0"/>
              </a:rPr>
              <a:t>3 300 Vollbenutzungsstunden ab dem Kalenderjahr 2026,</a:t>
            </a:r>
          </a:p>
          <a:p>
            <a:pPr lvl="1">
              <a:lnSpc>
                <a:spcPct val="100000"/>
              </a:lnSpc>
            </a:pPr>
            <a:r>
              <a:rPr lang="de-DE" sz="1600" dirty="0">
                <a:latin typeface="CorpoS" pitchFamily="2" charset="0"/>
              </a:rPr>
              <a:t>3 100 Vollbenutzungsstunden ab dem Kalenderjahr 2027</a:t>
            </a:r>
          </a:p>
          <a:p>
            <a:pPr lvl="1">
              <a:lnSpc>
                <a:spcPct val="100000"/>
              </a:lnSpc>
            </a:pPr>
            <a:r>
              <a:rPr lang="de-DE" sz="1600" dirty="0">
                <a:latin typeface="CorpoS" pitchFamily="2" charset="0"/>
              </a:rPr>
              <a:t>2 900 Vollbenutzungsstunden ab dem Kalenderjahr 2028</a:t>
            </a:r>
          </a:p>
          <a:p>
            <a:pPr lvl="1">
              <a:lnSpc>
                <a:spcPct val="100000"/>
              </a:lnSpc>
            </a:pPr>
            <a:r>
              <a:rPr lang="de-DE" sz="1600" dirty="0">
                <a:latin typeface="CorpoS" pitchFamily="2" charset="0"/>
              </a:rPr>
              <a:t>2 700 Vollbenutzungsstunden ab dem Kalenderjahr 2029 und</a:t>
            </a:r>
          </a:p>
          <a:p>
            <a:pPr>
              <a:lnSpc>
                <a:spcPct val="100000"/>
              </a:lnSpc>
            </a:pPr>
            <a:r>
              <a:rPr lang="de-DE" sz="1600" dirty="0">
                <a:latin typeface="CorpoS" pitchFamily="2" charset="0"/>
              </a:rPr>
              <a:t>Keine Beschränkung </a:t>
            </a:r>
            <a:r>
              <a:rPr lang="de-DE" sz="1600" dirty="0" err="1">
                <a:latin typeface="CorpoS" pitchFamily="2" charset="0"/>
              </a:rPr>
              <a:t>Vbh</a:t>
            </a:r>
            <a:r>
              <a:rPr lang="de-DE" sz="1600" dirty="0">
                <a:latin typeface="CorpoS" pitchFamily="2" charset="0"/>
              </a:rPr>
              <a:t> bei Ausschreibungen.</a:t>
            </a:r>
          </a:p>
          <a:p>
            <a:pPr>
              <a:lnSpc>
                <a:spcPct val="100000"/>
              </a:lnSpc>
            </a:pPr>
            <a:r>
              <a:rPr lang="de-DE" sz="1600" dirty="0">
                <a:latin typeface="CorpoS" pitchFamily="2" charset="0"/>
              </a:rPr>
              <a:t>Neu: </a:t>
            </a:r>
            <a:r>
              <a:rPr lang="de-DE" sz="1600" b="1" dirty="0">
                <a:solidFill>
                  <a:schemeClr val="accent1">
                    <a:lumMod val="50000"/>
                  </a:schemeClr>
                </a:solidFill>
                <a:latin typeface="CorpoS" pitchFamily="2" charset="0"/>
              </a:rPr>
              <a:t>Gebote für </a:t>
            </a:r>
            <a:r>
              <a:rPr lang="de-DE" sz="1600" b="1" dirty="0" err="1">
                <a:solidFill>
                  <a:schemeClr val="accent1">
                    <a:lumMod val="50000"/>
                  </a:schemeClr>
                </a:solidFill>
                <a:latin typeface="CorpoS" pitchFamily="2" charset="0"/>
              </a:rPr>
              <a:t>iKWK</a:t>
            </a:r>
            <a:r>
              <a:rPr lang="de-DE" sz="1600" b="1" dirty="0">
                <a:solidFill>
                  <a:schemeClr val="accent1">
                    <a:lumMod val="50000"/>
                  </a:schemeClr>
                </a:solidFill>
                <a:latin typeface="CorpoS" pitchFamily="2" charset="0"/>
              </a:rPr>
              <a:t>-Systeme </a:t>
            </a:r>
            <a:r>
              <a:rPr lang="de-DE" sz="1600" dirty="0">
                <a:latin typeface="CorpoS" pitchFamily="2" charset="0"/>
              </a:rPr>
              <a:t>können bereits ab 500 kW (bislang ab 1 MW) eingereicht werden. Das soll auch kleinen Projekten den Weg zur Dekarbonisierung ebnen. </a:t>
            </a:r>
            <a:endParaRPr lang="de-DE" sz="1600" b="1" dirty="0">
              <a:solidFill>
                <a:schemeClr val="accent1">
                  <a:lumMod val="50000"/>
                </a:schemeClr>
              </a:solidFill>
              <a:latin typeface="CorpoS" pitchFamily="2" charset="0"/>
            </a:endParaRPr>
          </a:p>
        </p:txBody>
      </p:sp>
      <p:sp>
        <p:nvSpPr>
          <p:cNvPr id="4" name="Fußzeilenplatzhalter 3">
            <a:extLst>
              <a:ext uri="{FF2B5EF4-FFF2-40B4-BE49-F238E27FC236}">
                <a16:creationId xmlns:a16="http://schemas.microsoft.com/office/drawing/2014/main" id="{632FA83D-014E-874E-9B3A-932D96A73280}"/>
              </a:ext>
            </a:extLst>
          </p:cNvPr>
          <p:cNvSpPr>
            <a:spLocks noGrp="1"/>
          </p:cNvSpPr>
          <p:nvPr>
            <p:ph type="ftr" sz="quarter" idx="11"/>
          </p:nvPr>
        </p:nvSpPr>
        <p:spPr/>
        <p:txBody>
          <a:bodyPr/>
          <a:lstStyle/>
          <a:p>
            <a:r>
              <a:rPr lang="de-DE"/>
              <a:t>Stuttgart</a:t>
            </a:r>
            <a:endParaRPr lang="de-DE" dirty="0"/>
          </a:p>
        </p:txBody>
      </p:sp>
      <p:sp>
        <p:nvSpPr>
          <p:cNvPr id="6" name="Titel 5">
            <a:extLst>
              <a:ext uri="{FF2B5EF4-FFF2-40B4-BE49-F238E27FC236}">
                <a16:creationId xmlns:a16="http://schemas.microsoft.com/office/drawing/2014/main" id="{ADB4CA79-1EB7-5A42-82F6-3782CE72A2B3}"/>
              </a:ext>
            </a:extLst>
          </p:cNvPr>
          <p:cNvSpPr>
            <a:spLocks noGrp="1"/>
          </p:cNvSpPr>
          <p:nvPr>
            <p:ph type="title"/>
          </p:nvPr>
        </p:nvSpPr>
        <p:spPr/>
        <p:txBody>
          <a:bodyPr>
            <a:normAutofit/>
          </a:bodyPr>
          <a:lstStyle/>
          <a:p>
            <a:r>
              <a:rPr lang="de-DE" sz="2400" dirty="0">
                <a:solidFill>
                  <a:srgbClr val="002060"/>
                </a:solidFill>
                <a:latin typeface="CorpoS" pitchFamily="2" charset="0"/>
              </a:rPr>
              <a:t>KWKG 2023: Zentrale Neuregelungen </a:t>
            </a:r>
          </a:p>
        </p:txBody>
      </p:sp>
      <p:sp>
        <p:nvSpPr>
          <p:cNvPr id="7" name="Datumsplatzhalter 3">
            <a:extLst>
              <a:ext uri="{FF2B5EF4-FFF2-40B4-BE49-F238E27FC236}">
                <a16:creationId xmlns:a16="http://schemas.microsoft.com/office/drawing/2014/main" id="{309787E1-F031-634A-B200-286947289171}"/>
              </a:ext>
            </a:extLst>
          </p:cNvPr>
          <p:cNvSpPr>
            <a:spLocks noGrp="1"/>
          </p:cNvSpPr>
          <p:nvPr>
            <p:ph type="dt" sz="half" idx="10"/>
          </p:nvPr>
        </p:nvSpPr>
        <p:spPr>
          <a:xfrm>
            <a:off x="628650" y="6356351"/>
            <a:ext cx="2057400" cy="365125"/>
          </a:xfrm>
        </p:spPr>
        <p:txBody>
          <a:bodyPr/>
          <a:lstStyle/>
          <a:p>
            <a:r>
              <a:rPr lang="de-DE"/>
              <a:t>19.09.2022</a:t>
            </a:r>
            <a:endParaRPr lang="de-DE" dirty="0">
              <a:latin typeface="CorpoS" pitchFamily="2" charset="0"/>
            </a:endParaRPr>
          </a:p>
        </p:txBody>
      </p:sp>
    </p:spTree>
    <p:extLst>
      <p:ext uri="{BB962C8B-B14F-4D97-AF65-F5344CB8AC3E}">
        <p14:creationId xmlns:p14="http://schemas.microsoft.com/office/powerpoint/2010/main" val="2438158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Person, darstellend, Wand, verschieden enthält.&#10;&#10;Automatisch generierte Beschreibung">
            <a:extLst>
              <a:ext uri="{FF2B5EF4-FFF2-40B4-BE49-F238E27FC236}">
                <a16:creationId xmlns:a16="http://schemas.microsoft.com/office/drawing/2014/main" id="{79EE37C6-B440-42D4-8691-F6086706F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55" y="1181966"/>
            <a:ext cx="7989454" cy="4494068"/>
          </a:xfrm>
          <a:prstGeom prst="rect">
            <a:avLst/>
          </a:prstGeom>
        </p:spPr>
      </p:pic>
    </p:spTree>
    <p:extLst>
      <p:ext uri="{BB962C8B-B14F-4D97-AF65-F5344CB8AC3E}">
        <p14:creationId xmlns:p14="http://schemas.microsoft.com/office/powerpoint/2010/main" val="1821222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stomShape 3"/>
          <p:cNvSpPr/>
          <p:nvPr/>
        </p:nvSpPr>
        <p:spPr>
          <a:xfrm>
            <a:off x="576000" y="4430598"/>
            <a:ext cx="8001000" cy="1814183"/>
          </a:xfrm>
          <a:prstGeom prst="rect">
            <a:avLst/>
          </a:prstGeom>
          <a:solidFill>
            <a:srgbClr val="D7C1AF">
              <a:alpha val="74902"/>
            </a:srgbClr>
          </a:solidFill>
          <a:ln>
            <a:noFill/>
          </a:ln>
        </p:spPr>
        <p:style>
          <a:lnRef idx="0">
            <a:scrgbClr r="0" g="0" b="0"/>
          </a:lnRef>
          <a:fillRef idx="0">
            <a:scrgbClr r="0" g="0" b="0"/>
          </a:fillRef>
          <a:effectRef idx="0">
            <a:scrgbClr r="0" g="0" b="0"/>
          </a:effectRef>
          <a:fontRef idx="minor"/>
        </p:style>
        <p:txBody>
          <a:bodyPr lIns="90000" tIns="36000" rIns="90000" bIns="36000" anchor="ctr"/>
          <a:lstStyle/>
          <a:p>
            <a:pPr>
              <a:lnSpc>
                <a:spcPct val="100000"/>
              </a:lnSpc>
              <a:spcBef>
                <a:spcPts val="600"/>
              </a:spcBef>
              <a:spcAft>
                <a:spcPts val="600"/>
              </a:spcAft>
            </a:pPr>
            <a:r>
              <a:rPr lang="de-DE" sz="1600" spc="-1" dirty="0">
                <a:solidFill>
                  <a:srgbClr val="000000"/>
                </a:solidFill>
                <a:uFill>
                  <a:solidFill>
                    <a:srgbClr val="FFFFFF"/>
                  </a:solidFill>
                </a:uFill>
                <a:latin typeface="CorpoS" pitchFamily="2" charset="0"/>
                <a:ea typeface="Times New Roman" charset="0"/>
                <a:cs typeface="Times New Roman" charset="0"/>
              </a:rPr>
              <a:t>Sarah Schweizer, Rechtsanwältin, Partnerin </a:t>
            </a:r>
          </a:p>
          <a:p>
            <a:pPr>
              <a:lnSpc>
                <a:spcPct val="100000"/>
              </a:lnSpc>
              <a:spcBef>
                <a:spcPts val="600"/>
              </a:spcBef>
              <a:spcAft>
                <a:spcPts val="600"/>
              </a:spcAft>
            </a:pPr>
            <a:r>
              <a:rPr lang="de-DE" sz="1600" spc="-1" dirty="0">
                <a:solidFill>
                  <a:srgbClr val="000000"/>
                </a:solidFill>
                <a:uFill>
                  <a:solidFill>
                    <a:srgbClr val="FFFFFF"/>
                  </a:solidFill>
                </a:uFill>
                <a:latin typeface="CorpoS" pitchFamily="2" charset="0"/>
                <a:ea typeface="Times New Roman" charset="0"/>
                <a:cs typeface="Times New Roman" charset="0"/>
              </a:rPr>
              <a:t>BW Schweizer &amp; Kollegen  |  </a:t>
            </a:r>
            <a:r>
              <a:rPr lang="de-DE" sz="1600" strike="noStrike" spc="-1" dirty="0">
                <a:solidFill>
                  <a:srgbClr val="000000"/>
                </a:solidFill>
                <a:uFill>
                  <a:solidFill>
                    <a:srgbClr val="FFFFFF"/>
                  </a:solidFill>
                </a:uFill>
                <a:latin typeface="CorpoS" pitchFamily="2" charset="0"/>
                <a:ea typeface="Times New Roman" charset="0"/>
                <a:cs typeface="Times New Roman" charset="0"/>
              </a:rPr>
              <a:t>Partnerschaft mbB Rechtsanwälte Wirtschaftsprüfer</a:t>
            </a:r>
          </a:p>
          <a:p>
            <a:pPr>
              <a:lnSpc>
                <a:spcPct val="100000"/>
              </a:lnSpc>
              <a:spcBef>
                <a:spcPts val="600"/>
              </a:spcBef>
              <a:spcAft>
                <a:spcPts val="600"/>
              </a:spcAft>
            </a:pPr>
            <a:r>
              <a:rPr lang="de-DE" sz="1600" spc="-1" dirty="0">
                <a:solidFill>
                  <a:srgbClr val="000000"/>
                </a:solidFill>
                <a:uFill>
                  <a:solidFill>
                    <a:srgbClr val="FFFFFF"/>
                  </a:solidFill>
                </a:uFill>
                <a:latin typeface="CorpoS" pitchFamily="2" charset="0"/>
                <a:ea typeface="Times New Roman" charset="0"/>
                <a:cs typeface="Times New Roman" charset="0"/>
              </a:rPr>
              <a:t>Hauptstraße 41 </a:t>
            </a:r>
            <a:r>
              <a:rPr lang="de-DE" sz="1600" strike="noStrike" spc="-1" dirty="0">
                <a:solidFill>
                  <a:srgbClr val="000000"/>
                </a:solidFill>
                <a:uFill>
                  <a:solidFill>
                    <a:srgbClr val="FFFFFF"/>
                  </a:solidFill>
                </a:uFill>
                <a:latin typeface="CorpoS" pitchFamily="2" charset="0"/>
                <a:ea typeface="Times New Roman" charset="0"/>
                <a:cs typeface="Times New Roman" charset="0"/>
              </a:rPr>
              <a:t>| </a:t>
            </a:r>
            <a:r>
              <a:rPr lang="de-DE" sz="1600" spc="-1" dirty="0">
                <a:solidFill>
                  <a:srgbClr val="000000"/>
                </a:solidFill>
                <a:uFill>
                  <a:solidFill>
                    <a:srgbClr val="FFFFFF"/>
                  </a:solidFill>
                </a:uFill>
                <a:latin typeface="CorpoS" pitchFamily="2" charset="0"/>
                <a:ea typeface="Times New Roman" charset="0"/>
                <a:cs typeface="Times New Roman" charset="0"/>
              </a:rPr>
              <a:t>70563 Stuttgart</a:t>
            </a:r>
            <a:endParaRPr lang="de-DE" sz="1600" strike="noStrike" spc="-1" dirty="0">
              <a:solidFill>
                <a:srgbClr val="000000"/>
              </a:solidFill>
              <a:uFill>
                <a:solidFill>
                  <a:srgbClr val="FFFFFF"/>
                </a:solidFill>
              </a:uFill>
              <a:latin typeface="CorpoS" pitchFamily="2" charset="0"/>
              <a:ea typeface="Times New Roman" charset="0"/>
              <a:cs typeface="Times New Roman" charset="0"/>
            </a:endParaRPr>
          </a:p>
          <a:p>
            <a:pPr>
              <a:lnSpc>
                <a:spcPct val="100000"/>
              </a:lnSpc>
              <a:spcBef>
                <a:spcPts val="600"/>
              </a:spcBef>
              <a:spcAft>
                <a:spcPts val="600"/>
              </a:spcAft>
            </a:pPr>
            <a:r>
              <a:rPr lang="de-DE" sz="1600" spc="-1" dirty="0">
                <a:solidFill>
                  <a:srgbClr val="000000"/>
                </a:solidFill>
                <a:uFill>
                  <a:solidFill>
                    <a:srgbClr val="FFFFFF"/>
                  </a:solidFill>
                </a:uFill>
                <a:latin typeface="CorpoS" pitchFamily="2" charset="0"/>
                <a:ea typeface="Times New Roman" charset="0"/>
                <a:cs typeface="Times New Roman" charset="0"/>
              </a:rPr>
              <a:t> Tel.: +49 (0) 711 3420802 0 | </a:t>
            </a:r>
            <a:r>
              <a:rPr lang="de-DE" sz="1600" spc="-1" dirty="0" err="1">
                <a:solidFill>
                  <a:srgbClr val="000000"/>
                </a:solidFill>
                <a:uFill>
                  <a:solidFill>
                    <a:srgbClr val="FFFFFF"/>
                  </a:solidFill>
                </a:uFill>
                <a:latin typeface="CorpoS" pitchFamily="2" charset="0"/>
                <a:ea typeface="Times New Roman" charset="0"/>
                <a:cs typeface="Times New Roman" charset="0"/>
              </a:rPr>
              <a:t>schweizer@bw-schweizer.com</a:t>
            </a:r>
            <a:endParaRPr lang="de-DE" sz="1600" spc="-1" dirty="0">
              <a:solidFill>
                <a:srgbClr val="000000"/>
              </a:solidFill>
              <a:uFill>
                <a:solidFill>
                  <a:srgbClr val="FFFFFF"/>
                </a:solidFill>
              </a:uFill>
              <a:latin typeface="CorpoS" pitchFamily="2" charset="0"/>
              <a:ea typeface="Times New Roman" charset="0"/>
              <a:cs typeface="Times New Roman" charset="0"/>
            </a:endParaRPr>
          </a:p>
        </p:txBody>
      </p:sp>
    </p:spTree>
    <p:extLst>
      <p:ext uri="{BB962C8B-B14F-4D97-AF65-F5344CB8AC3E}">
        <p14:creationId xmlns:p14="http://schemas.microsoft.com/office/powerpoint/2010/main" val="71022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060BF-063D-8F4B-AFA3-43427F4FF8A9}"/>
              </a:ext>
            </a:extLst>
          </p:cNvPr>
          <p:cNvSpPr>
            <a:spLocks noGrp="1"/>
          </p:cNvSpPr>
          <p:nvPr>
            <p:ph type="title" idx="4294967295"/>
          </p:nvPr>
        </p:nvSpPr>
        <p:spPr>
          <a:xfrm>
            <a:off x="510553" y="714300"/>
            <a:ext cx="8122894" cy="515938"/>
          </a:xfrm>
        </p:spPr>
        <p:txBody>
          <a:bodyPr>
            <a:normAutofit/>
          </a:bodyPr>
          <a:lstStyle/>
          <a:p>
            <a:r>
              <a:rPr lang="de-DE" sz="2400" b="1" dirty="0">
                <a:solidFill>
                  <a:srgbClr val="002060"/>
                </a:solidFill>
                <a:latin typeface="CorpoS" pitchFamily="2" charset="0"/>
              </a:rPr>
              <a:t>Rechtsanwältin Sarah Schweizer</a:t>
            </a:r>
          </a:p>
        </p:txBody>
      </p:sp>
      <p:sp>
        <p:nvSpPr>
          <p:cNvPr id="4" name="Textplatzhalter 6">
            <a:extLst>
              <a:ext uri="{FF2B5EF4-FFF2-40B4-BE49-F238E27FC236}">
                <a16:creationId xmlns:a16="http://schemas.microsoft.com/office/drawing/2014/main" id="{5145E327-FD19-48A5-B5CC-F2C5FDFC0B83}"/>
              </a:ext>
            </a:extLst>
          </p:cNvPr>
          <p:cNvSpPr txBox="1">
            <a:spLocks/>
          </p:cNvSpPr>
          <p:nvPr/>
        </p:nvSpPr>
        <p:spPr>
          <a:xfrm>
            <a:off x="401236" y="1356438"/>
            <a:ext cx="7874629" cy="2102736"/>
          </a:xfrm>
          <a:prstGeom prst="rect">
            <a:avLst/>
          </a:prstGeom>
        </p:spPr>
        <p:txBody>
          <a:bodyPr>
            <a:normAutofit fontScale="92500" lnSpcReduction="10000"/>
          </a:bodyPr>
          <a:lstStyle>
            <a:lvl1pPr marL="342900" marR="0" indent="-342900" algn="l" defTabSz="914400" rtl="0" eaLnBrk="1" fontAlgn="base" latinLnBrk="0" hangingPunct="1">
              <a:lnSpc>
                <a:spcPct val="100000"/>
              </a:lnSpc>
              <a:spcBef>
                <a:spcPct val="0"/>
              </a:spcBef>
              <a:spcAft>
                <a:spcPts val="1200"/>
              </a:spcAft>
              <a:buClr>
                <a:srgbClr val="1966AF"/>
              </a:buClr>
              <a:buSzPct val="75000"/>
              <a:buFont typeface="Marlett" pitchFamily="2" charset="2"/>
              <a:buChar char="4"/>
              <a:tabLst/>
              <a:defRPr sz="2400" kern="1200" baseline="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vl2pPr marL="712788" marR="0" indent="-355600" algn="l" defTabSz="914400" rtl="0" eaLnBrk="1" fontAlgn="base" latinLnBrk="0" hangingPunct="1">
              <a:lnSpc>
                <a:spcPct val="100000"/>
              </a:lnSpc>
              <a:spcBef>
                <a:spcPct val="0"/>
              </a:spcBef>
              <a:spcAft>
                <a:spcPts val="1200"/>
              </a:spcAft>
              <a:buClr>
                <a:srgbClr val="1966AF"/>
              </a:buClr>
              <a:buSzPct val="75000"/>
              <a:buFont typeface="Wingdings" panose="05000000000000000000" pitchFamily="2" charset="2"/>
              <a:buChar char="§"/>
              <a:tabLst/>
              <a:defRPr sz="20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992188" marR="0" indent="-279400" algn="l" defTabSz="914400" rtl="0" eaLnBrk="1" fontAlgn="base" latinLnBrk="0" hangingPunct="1">
              <a:lnSpc>
                <a:spcPct val="100000"/>
              </a:lnSpc>
              <a:spcBef>
                <a:spcPct val="0"/>
              </a:spcBef>
              <a:spcAft>
                <a:spcPts val="600"/>
              </a:spcAft>
              <a:buClr>
                <a:srgbClr val="1966AF"/>
              </a:buClr>
              <a:buSzPct val="75000"/>
              <a:buFont typeface="Symbol" panose="05050102010706020507" pitchFamily="18" charset="2"/>
              <a:buChar char="-"/>
              <a:tabLst/>
              <a:defRPr sz="18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347788" marR="0" indent="-282575" algn="l" defTabSz="914400" rtl="0" eaLnBrk="1" fontAlgn="base" latinLnBrk="0" hangingPunct="1">
              <a:lnSpc>
                <a:spcPct val="100000"/>
              </a:lnSpc>
              <a:spcBef>
                <a:spcPct val="0"/>
              </a:spcBef>
              <a:spcAft>
                <a:spcPts val="600"/>
              </a:spcAft>
              <a:buClr>
                <a:srgbClr val="1966AF"/>
              </a:buClr>
              <a:buSzPct val="75000"/>
              <a:buFont typeface="Arial" panose="020B0604020202020204" pitchFamily="34" charset="0"/>
              <a:buChar char="•"/>
              <a:tabLst/>
              <a:defRPr sz="16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1611313" marR="0" indent="-263525" algn="l" defTabSz="914400" rtl="0" eaLnBrk="1" fontAlgn="base" latinLnBrk="0" hangingPunct="1">
              <a:lnSpc>
                <a:spcPct val="100000"/>
              </a:lnSpc>
              <a:spcBef>
                <a:spcPct val="0"/>
              </a:spcBef>
              <a:spcAft>
                <a:spcPts val="600"/>
              </a:spcAft>
              <a:buClr>
                <a:srgbClr val="1966AF"/>
              </a:buClr>
              <a:buSzPct val="75000"/>
              <a:buFont typeface="Corbel" panose="020B0503020204020204" pitchFamily="34" charset="0"/>
              <a:buChar char="»"/>
              <a:tabLst/>
              <a:defRPr sz="14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dirty="0">
                <a:solidFill>
                  <a:srgbClr val="143058"/>
                </a:solidFill>
                <a:latin typeface="CorpoS" pitchFamily="2" charset="0"/>
                <a:ea typeface="MS Mincho" panose="02020609040205080304" pitchFamily="49" charset="-128"/>
              </a:rPr>
              <a:t>Sarah Schweizer berät sowohl klassische Akteure der Energiewirtschaft, wie Anlagenbauer oder Netzbetreiber, als auch mittelständische und energieintensive Unternehmen. Ein Schwerpunkt bilden die Themen Netzregulierung, Konzessionsverfahren, dezentrale Versorgungskonzepte und Eigenversorgung sowie Rechtsfragen der Digitalisierung. </a:t>
            </a:r>
            <a:endParaRPr lang="de-DE" dirty="0"/>
          </a:p>
        </p:txBody>
      </p:sp>
      <p:sp>
        <p:nvSpPr>
          <p:cNvPr id="5" name="Textplatzhalter 2">
            <a:extLst>
              <a:ext uri="{FF2B5EF4-FFF2-40B4-BE49-F238E27FC236}">
                <a16:creationId xmlns:a16="http://schemas.microsoft.com/office/drawing/2014/main" id="{219E92AD-8AD0-4B48-B366-DE1843C06C79}"/>
              </a:ext>
            </a:extLst>
          </p:cNvPr>
          <p:cNvSpPr txBox="1">
            <a:spLocks/>
          </p:cNvSpPr>
          <p:nvPr/>
        </p:nvSpPr>
        <p:spPr>
          <a:xfrm>
            <a:off x="626433" y="3533120"/>
            <a:ext cx="3945567" cy="2639687"/>
          </a:xfrm>
          <a:prstGeom prst="rect">
            <a:avLst/>
          </a:prstGeom>
        </p:spPr>
        <p:txBody>
          <a:bodyPr>
            <a:normAutofit fontScale="92500" lnSpcReduction="20000"/>
          </a:bodyPr>
          <a:lstStyle>
            <a:lvl1pPr marL="342900" marR="0" indent="-342900" algn="l" defTabSz="914400" rtl="0" eaLnBrk="1" fontAlgn="base" latinLnBrk="0" hangingPunct="1">
              <a:lnSpc>
                <a:spcPct val="100000"/>
              </a:lnSpc>
              <a:spcBef>
                <a:spcPct val="0"/>
              </a:spcBef>
              <a:spcAft>
                <a:spcPts val="1200"/>
              </a:spcAft>
              <a:buClr>
                <a:srgbClr val="1966AF"/>
              </a:buClr>
              <a:buSzPct val="75000"/>
              <a:buFont typeface="Marlett" pitchFamily="2" charset="2"/>
              <a:buChar char="4"/>
              <a:tabLst/>
              <a:defRPr sz="2400" kern="1200" baseline="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vl2pPr marL="712788" marR="0" indent="-355600" algn="l" defTabSz="914400" rtl="0" eaLnBrk="1" fontAlgn="base" latinLnBrk="0" hangingPunct="1">
              <a:lnSpc>
                <a:spcPct val="100000"/>
              </a:lnSpc>
              <a:spcBef>
                <a:spcPct val="0"/>
              </a:spcBef>
              <a:spcAft>
                <a:spcPts val="1200"/>
              </a:spcAft>
              <a:buClr>
                <a:srgbClr val="1966AF"/>
              </a:buClr>
              <a:buSzPct val="75000"/>
              <a:buFont typeface="Wingdings" panose="05000000000000000000" pitchFamily="2" charset="2"/>
              <a:buChar char="§"/>
              <a:tabLst/>
              <a:defRPr sz="20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992188" marR="0" indent="-279400" algn="l" defTabSz="914400" rtl="0" eaLnBrk="1" fontAlgn="base" latinLnBrk="0" hangingPunct="1">
              <a:lnSpc>
                <a:spcPct val="100000"/>
              </a:lnSpc>
              <a:spcBef>
                <a:spcPct val="0"/>
              </a:spcBef>
              <a:spcAft>
                <a:spcPts val="600"/>
              </a:spcAft>
              <a:buClr>
                <a:srgbClr val="1966AF"/>
              </a:buClr>
              <a:buSzPct val="75000"/>
              <a:buFont typeface="Symbol" panose="05050102010706020507" pitchFamily="18" charset="2"/>
              <a:buChar char="-"/>
              <a:tabLst/>
              <a:defRPr sz="18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347788" marR="0" indent="-282575" algn="l" defTabSz="914400" rtl="0" eaLnBrk="1" fontAlgn="base" latinLnBrk="0" hangingPunct="1">
              <a:lnSpc>
                <a:spcPct val="100000"/>
              </a:lnSpc>
              <a:spcBef>
                <a:spcPct val="0"/>
              </a:spcBef>
              <a:spcAft>
                <a:spcPts val="600"/>
              </a:spcAft>
              <a:buClr>
                <a:srgbClr val="1966AF"/>
              </a:buClr>
              <a:buSzPct val="75000"/>
              <a:buFont typeface="Arial" panose="020B0604020202020204" pitchFamily="34" charset="0"/>
              <a:buChar char="•"/>
              <a:tabLst/>
              <a:defRPr sz="16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1611313" marR="0" indent="-263525" algn="l" defTabSz="914400" rtl="0" eaLnBrk="1" fontAlgn="base" latinLnBrk="0" hangingPunct="1">
              <a:lnSpc>
                <a:spcPct val="100000"/>
              </a:lnSpc>
              <a:spcBef>
                <a:spcPct val="0"/>
              </a:spcBef>
              <a:spcAft>
                <a:spcPts val="600"/>
              </a:spcAft>
              <a:buClr>
                <a:srgbClr val="1966AF"/>
              </a:buClr>
              <a:buSzPct val="75000"/>
              <a:buFont typeface="Corbel" panose="020B0503020204020204" pitchFamily="34" charset="0"/>
              <a:buChar char="»"/>
              <a:tabLst/>
              <a:defRPr sz="14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20000"/>
              </a:lnSpc>
              <a:spcBef>
                <a:spcPts val="0"/>
              </a:spcBef>
              <a:spcAft>
                <a:spcPts val="0"/>
              </a:spcAft>
              <a:buFont typeface="Arial" panose="020B0604020202020204" pitchFamily="34" charset="0"/>
              <a:buChar char="•"/>
            </a:pPr>
            <a:r>
              <a:rPr lang="de-DE" sz="1500" dirty="0">
                <a:solidFill>
                  <a:srgbClr val="002060"/>
                </a:solidFill>
                <a:latin typeface="CorpoS" pitchFamily="2" charset="0"/>
              </a:rPr>
              <a:t>Jura-Studium in Konstanz und Berlin</a:t>
            </a:r>
          </a:p>
          <a:p>
            <a:pPr marL="285750" indent="-285750">
              <a:lnSpc>
                <a:spcPct val="120000"/>
              </a:lnSpc>
              <a:spcBef>
                <a:spcPts val="0"/>
              </a:spcBef>
              <a:spcAft>
                <a:spcPts val="0"/>
              </a:spcAft>
              <a:buFont typeface="Arial" panose="020B0604020202020204" pitchFamily="34" charset="0"/>
              <a:buChar char="•"/>
            </a:pPr>
            <a:r>
              <a:rPr lang="de-DE" sz="1500" dirty="0">
                <a:solidFill>
                  <a:srgbClr val="002060"/>
                </a:solidFill>
                <a:latin typeface="CorpoS" pitchFamily="2" charset="0"/>
              </a:rPr>
              <a:t>Wissenschaftliche Mitarbeiterin im Deutschen Bundestag</a:t>
            </a:r>
          </a:p>
          <a:p>
            <a:pPr marL="285750" indent="-285750">
              <a:lnSpc>
                <a:spcPct val="120000"/>
              </a:lnSpc>
              <a:spcBef>
                <a:spcPts val="0"/>
              </a:spcBef>
              <a:spcAft>
                <a:spcPts val="0"/>
              </a:spcAft>
              <a:buFont typeface="Arial" panose="020B0604020202020204" pitchFamily="34" charset="0"/>
              <a:buChar char="•"/>
            </a:pPr>
            <a:r>
              <a:rPr lang="de-DE" sz="1500" dirty="0">
                <a:solidFill>
                  <a:srgbClr val="002060"/>
                </a:solidFill>
                <a:latin typeface="CorpoS" pitchFamily="2" charset="0"/>
              </a:rPr>
              <a:t>Rechtsreferendariat im Kammergerichtsbezirk Berlin mit Stationen im Bundeskanzleramt und in Brüssel</a:t>
            </a:r>
          </a:p>
          <a:p>
            <a:pPr marL="285750" indent="-285750">
              <a:lnSpc>
                <a:spcPct val="120000"/>
              </a:lnSpc>
              <a:spcBef>
                <a:spcPts val="0"/>
              </a:spcBef>
              <a:spcAft>
                <a:spcPts val="0"/>
              </a:spcAft>
              <a:buFont typeface="Arial" panose="020B0604020202020204" pitchFamily="34" charset="0"/>
              <a:buChar char="•"/>
            </a:pPr>
            <a:r>
              <a:rPr lang="de-DE" sz="1500" dirty="0">
                <a:solidFill>
                  <a:srgbClr val="002060"/>
                </a:solidFill>
                <a:latin typeface="CorpoS" pitchFamily="2" charset="0"/>
              </a:rPr>
              <a:t>Zulassung als Rechtsanwältin im Jahr 2011</a:t>
            </a:r>
          </a:p>
          <a:p>
            <a:pPr marL="285750" indent="-285750">
              <a:lnSpc>
                <a:spcPct val="120000"/>
              </a:lnSpc>
              <a:spcBef>
                <a:spcPts val="0"/>
              </a:spcBef>
              <a:spcAft>
                <a:spcPts val="0"/>
              </a:spcAft>
              <a:buFont typeface="Arial" panose="020B0604020202020204" pitchFamily="34" charset="0"/>
              <a:buChar char="•"/>
            </a:pPr>
            <a:r>
              <a:rPr lang="de-DE" sz="1500" dirty="0">
                <a:solidFill>
                  <a:srgbClr val="002060"/>
                </a:solidFill>
                <a:latin typeface="CorpoS" pitchFamily="2" charset="0"/>
              </a:rPr>
              <a:t>2011 bis 2015 Rechtsanwältin bei Becker Büttner Held </a:t>
            </a:r>
          </a:p>
          <a:p>
            <a:pPr marL="285750" indent="-285750">
              <a:lnSpc>
                <a:spcPct val="120000"/>
              </a:lnSpc>
              <a:spcBef>
                <a:spcPts val="0"/>
              </a:spcBef>
              <a:spcAft>
                <a:spcPts val="0"/>
              </a:spcAft>
              <a:buFont typeface="Arial" panose="020B0604020202020204" pitchFamily="34" charset="0"/>
              <a:buChar char="•"/>
            </a:pPr>
            <a:r>
              <a:rPr lang="de-DE" sz="1500" dirty="0">
                <a:solidFill>
                  <a:srgbClr val="002060"/>
                </a:solidFill>
                <a:latin typeface="CorpoS" pitchFamily="2" charset="0"/>
              </a:rPr>
              <a:t>2015 Gründung eigener Kanzlei</a:t>
            </a:r>
          </a:p>
          <a:p>
            <a:pPr marL="285750" indent="-285750">
              <a:lnSpc>
                <a:spcPct val="120000"/>
              </a:lnSpc>
              <a:spcBef>
                <a:spcPts val="0"/>
              </a:spcBef>
              <a:spcAft>
                <a:spcPts val="0"/>
              </a:spcAft>
              <a:buFont typeface="Arial" panose="020B0604020202020204" pitchFamily="34" charset="0"/>
              <a:buChar char="•"/>
            </a:pPr>
            <a:r>
              <a:rPr lang="de-DE" sz="1500" dirty="0">
                <a:solidFill>
                  <a:srgbClr val="002060"/>
                </a:solidFill>
                <a:latin typeface="CorpoS" pitchFamily="2" charset="0"/>
              </a:rPr>
              <a:t>Seit 2020 Partnerin BW Schweizer &amp; Kollegen </a:t>
            </a:r>
            <a:endParaRPr lang="de-DE" dirty="0">
              <a:solidFill>
                <a:srgbClr val="002060"/>
              </a:solidFill>
              <a:latin typeface="CorpoS" pitchFamily="2" charset="0"/>
            </a:endParaRPr>
          </a:p>
        </p:txBody>
      </p:sp>
      <p:pic>
        <p:nvPicPr>
          <p:cNvPr id="7" name="Grafik 6" descr="Ein Bild, das Person, darstellend enthält.&#10;&#10;Automatisch generierte Beschreibung">
            <a:extLst>
              <a:ext uri="{FF2B5EF4-FFF2-40B4-BE49-F238E27FC236}">
                <a16:creationId xmlns:a16="http://schemas.microsoft.com/office/drawing/2014/main" id="{1A09D372-9D2D-4022-A050-827E5115A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520" y="3533120"/>
            <a:ext cx="3730021" cy="2486680"/>
          </a:xfrm>
          <a:prstGeom prst="rect">
            <a:avLst/>
          </a:prstGeom>
        </p:spPr>
      </p:pic>
    </p:spTree>
    <p:extLst>
      <p:ext uri="{BB962C8B-B14F-4D97-AF65-F5344CB8AC3E}">
        <p14:creationId xmlns:p14="http://schemas.microsoft.com/office/powerpoint/2010/main" val="297750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060BF-063D-8F4B-AFA3-43427F4FF8A9}"/>
              </a:ext>
            </a:extLst>
          </p:cNvPr>
          <p:cNvSpPr>
            <a:spLocks noGrp="1"/>
          </p:cNvSpPr>
          <p:nvPr>
            <p:ph type="title" idx="4294967295"/>
          </p:nvPr>
        </p:nvSpPr>
        <p:spPr>
          <a:xfrm>
            <a:off x="510553" y="714300"/>
            <a:ext cx="8122894" cy="515938"/>
          </a:xfrm>
        </p:spPr>
        <p:txBody>
          <a:bodyPr>
            <a:normAutofit/>
          </a:bodyPr>
          <a:lstStyle/>
          <a:p>
            <a:r>
              <a:rPr lang="de-DE" sz="2400" b="1" dirty="0">
                <a:solidFill>
                  <a:srgbClr val="002060"/>
                </a:solidFill>
                <a:latin typeface="CorpoS" pitchFamily="2" charset="0"/>
              </a:rPr>
              <a:t>Agenda</a:t>
            </a:r>
          </a:p>
        </p:txBody>
      </p:sp>
      <p:sp>
        <p:nvSpPr>
          <p:cNvPr id="3" name="Inhaltsplatzhalter 2">
            <a:extLst>
              <a:ext uri="{FF2B5EF4-FFF2-40B4-BE49-F238E27FC236}">
                <a16:creationId xmlns:a16="http://schemas.microsoft.com/office/drawing/2014/main" id="{D6FFDB4B-CE0C-374D-BF95-F0D475EB2E2E}"/>
              </a:ext>
            </a:extLst>
          </p:cNvPr>
          <p:cNvSpPr>
            <a:spLocks noGrp="1"/>
          </p:cNvSpPr>
          <p:nvPr>
            <p:ph idx="4294967295"/>
          </p:nvPr>
        </p:nvSpPr>
        <p:spPr>
          <a:xfrm>
            <a:off x="1561337" y="2541404"/>
            <a:ext cx="6778767" cy="1903848"/>
          </a:xfrm>
        </p:spPr>
        <p:txBody>
          <a:bodyPr>
            <a:noAutofit/>
          </a:bodyPr>
          <a:lstStyle/>
          <a:p>
            <a:pPr marL="0" indent="0">
              <a:spcAft>
                <a:spcPts val="600"/>
              </a:spcAft>
              <a:buNone/>
            </a:pPr>
            <a:r>
              <a:rPr lang="de-DE" b="1" dirty="0">
                <a:solidFill>
                  <a:schemeClr val="accent6">
                    <a:lumMod val="25000"/>
                  </a:schemeClr>
                </a:solidFill>
                <a:latin typeface="CorpoS" pitchFamily="2" charset="0"/>
              </a:rPr>
              <a:t>I.	Dezentrale KWK-Anlagen</a:t>
            </a:r>
            <a:endParaRPr lang="de-DE" b="1" dirty="0">
              <a:solidFill>
                <a:schemeClr val="accent6">
                  <a:lumMod val="25000"/>
                </a:schemeClr>
              </a:solidFill>
            </a:endParaRPr>
          </a:p>
          <a:p>
            <a:pPr marL="0" indent="0">
              <a:spcAft>
                <a:spcPts val="600"/>
              </a:spcAft>
              <a:buNone/>
            </a:pPr>
            <a:r>
              <a:rPr lang="de-DE" b="1" dirty="0">
                <a:solidFill>
                  <a:schemeClr val="accent6">
                    <a:lumMod val="25000"/>
                  </a:schemeClr>
                </a:solidFill>
                <a:latin typeface="CorpoS" pitchFamily="2" charset="0"/>
              </a:rPr>
              <a:t>II.	Abgaben und Umlagen </a:t>
            </a:r>
          </a:p>
          <a:p>
            <a:pPr marL="0" indent="0">
              <a:spcAft>
                <a:spcPts val="600"/>
              </a:spcAft>
              <a:buNone/>
            </a:pPr>
            <a:r>
              <a:rPr lang="de-DE" b="1" dirty="0">
                <a:solidFill>
                  <a:schemeClr val="accent6">
                    <a:lumMod val="25000"/>
                  </a:schemeClr>
                </a:solidFill>
                <a:latin typeface="CorpoS" pitchFamily="2" charset="0"/>
              </a:rPr>
              <a:t>III.	Neues zur KWK-Förderung</a:t>
            </a:r>
            <a:endParaRPr lang="de-DE" b="1" dirty="0">
              <a:latin typeface="CorpoS" pitchFamily="2" charset="0"/>
            </a:endParaRPr>
          </a:p>
        </p:txBody>
      </p:sp>
    </p:spTree>
    <p:extLst>
      <p:ext uri="{BB962C8B-B14F-4D97-AF65-F5344CB8AC3E}">
        <p14:creationId xmlns:p14="http://schemas.microsoft.com/office/powerpoint/2010/main" val="51389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a:spLocks noGrp="1"/>
          </p:cNvSpPr>
          <p:nvPr>
            <p:ph type="title"/>
          </p:nvPr>
        </p:nvSpPr>
        <p:spPr>
          <a:solidFill>
            <a:schemeClr val="bg1">
              <a:lumMod val="85000"/>
            </a:schemeClr>
          </a:solidFill>
        </p:spPr>
        <p:txBody>
          <a:bodyPr anchor="ctr"/>
          <a:lstStyle/>
          <a:p>
            <a:pPr algn="ctr"/>
            <a:r>
              <a:rPr lang="de-DE" dirty="0">
                <a:solidFill>
                  <a:srgbClr val="002060"/>
                </a:solidFill>
              </a:rPr>
              <a:t>Dezentrale KWK-Anlagen</a:t>
            </a:r>
          </a:p>
        </p:txBody>
      </p:sp>
      <p:sp>
        <p:nvSpPr>
          <p:cNvPr id="9" name="Slide Number Placeholder 5">
            <a:extLst>
              <a:ext uri="{FF2B5EF4-FFF2-40B4-BE49-F238E27FC236}">
                <a16:creationId xmlns:a16="http://schemas.microsoft.com/office/drawing/2014/main" id="{E67AA45B-1F3D-3545-8467-34E09705B0C3}"/>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64155C-3DA0-4466-ACE0-8761AC22CB23}" type="slidenum">
              <a:rPr lang="de-DE" smtClean="0"/>
              <a:pPr/>
              <a:t>6</a:t>
            </a:fld>
            <a:endParaRPr lang="de-DE" dirty="0"/>
          </a:p>
        </p:txBody>
      </p:sp>
      <p:sp>
        <p:nvSpPr>
          <p:cNvPr id="2" name="Datumsplatzhalter 1">
            <a:extLst>
              <a:ext uri="{FF2B5EF4-FFF2-40B4-BE49-F238E27FC236}">
                <a16:creationId xmlns:a16="http://schemas.microsoft.com/office/drawing/2014/main" id="{1787659F-E9D9-4D32-9E0F-193E6A34158F}"/>
              </a:ext>
            </a:extLst>
          </p:cNvPr>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Times New Roman" panose="02020603050405020304" pitchFamily="18" charset="0"/>
                <a:cs typeface="Times New Roman" panose="02020603050405020304" pitchFamily="18" charset="0"/>
              </a:rPr>
              <a:t>19.09.2022</a:t>
            </a:r>
            <a:endParaRPr lang="de-DE" dirty="0">
              <a:latin typeface="Times New Roman" panose="02020603050405020304" pitchFamily="18" charset="0"/>
              <a:cs typeface="Times New Roman" panose="02020603050405020304" pitchFamily="18" charset="0"/>
            </a:endParaRPr>
          </a:p>
        </p:txBody>
      </p:sp>
      <p:sp>
        <p:nvSpPr>
          <p:cNvPr id="3" name="Fußzeilenplatzhalter 2">
            <a:extLst>
              <a:ext uri="{FF2B5EF4-FFF2-40B4-BE49-F238E27FC236}">
                <a16:creationId xmlns:a16="http://schemas.microsoft.com/office/drawing/2014/main" id="{AC6E179D-7D8E-4ECF-9338-40788A67183D}"/>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Stuttgart</a:t>
            </a:r>
            <a:endParaRPr lang="de-DE" dirty="0"/>
          </a:p>
        </p:txBody>
      </p:sp>
    </p:spTree>
    <p:extLst>
      <p:ext uri="{BB962C8B-B14F-4D97-AF65-F5344CB8AC3E}">
        <p14:creationId xmlns:p14="http://schemas.microsoft.com/office/powerpoint/2010/main" val="344698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78ADDFC-DEE7-1E40-B019-BA52334DEFBF}"/>
              </a:ext>
            </a:extLst>
          </p:cNvPr>
          <p:cNvSpPr>
            <a:spLocks noGrp="1"/>
          </p:cNvSpPr>
          <p:nvPr>
            <p:ph type="title"/>
          </p:nvPr>
        </p:nvSpPr>
        <p:spPr>
          <a:xfrm>
            <a:off x="492849" y="209550"/>
            <a:ext cx="8352388" cy="1197838"/>
          </a:xfrm>
        </p:spPr>
        <p:txBody>
          <a:bodyPr>
            <a:normAutofit/>
          </a:bodyPr>
          <a:lstStyle/>
          <a:p>
            <a:r>
              <a:rPr lang="de-DE" sz="2800" dirty="0">
                <a:solidFill>
                  <a:schemeClr val="accent1">
                    <a:lumMod val="50000"/>
                  </a:schemeClr>
                </a:solidFill>
              </a:rPr>
              <a:t>Verortung dezentrale  KWK-Anlagen im Stromsystem</a:t>
            </a:r>
          </a:p>
        </p:txBody>
      </p:sp>
      <p:pic>
        <p:nvPicPr>
          <p:cNvPr id="7" name="Picture 3" descr="Stromnetz">
            <a:extLst>
              <a:ext uri="{FF2B5EF4-FFF2-40B4-BE49-F238E27FC236}">
                <a16:creationId xmlns:a16="http://schemas.microsoft.com/office/drawing/2014/main" id="{EFE0B2FF-0C4F-C24A-A369-08ACA43A3A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6050" y="1135420"/>
            <a:ext cx="5293443" cy="540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umsplatzhalter 3">
            <a:extLst>
              <a:ext uri="{FF2B5EF4-FFF2-40B4-BE49-F238E27FC236}">
                <a16:creationId xmlns:a16="http://schemas.microsoft.com/office/drawing/2014/main" id="{007A43D5-44A9-F247-B4E7-64DB5CB4A24D}"/>
              </a:ext>
            </a:extLst>
          </p:cNvPr>
          <p:cNvSpPr>
            <a:spLocks noGrp="1"/>
          </p:cNvSpPr>
          <p:nvPr>
            <p:ph type="dt" sz="half" idx="10"/>
          </p:nvPr>
        </p:nvSpPr>
        <p:spPr>
          <a:xfrm>
            <a:off x="628650" y="6356351"/>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t>19.09.2022</a:t>
            </a:r>
            <a:endParaRPr kumimoji="0" lang="de-DE"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
        <p:nvSpPr>
          <p:cNvPr id="2" name="Ellipse 1">
            <a:extLst>
              <a:ext uri="{FF2B5EF4-FFF2-40B4-BE49-F238E27FC236}">
                <a16:creationId xmlns:a16="http://schemas.microsoft.com/office/drawing/2014/main" id="{55E644E1-D65C-4B22-9A5E-7F0F138CBF58}"/>
              </a:ext>
            </a:extLst>
          </p:cNvPr>
          <p:cNvSpPr/>
          <p:nvPr/>
        </p:nvSpPr>
        <p:spPr>
          <a:xfrm>
            <a:off x="2514600" y="4514850"/>
            <a:ext cx="5657849" cy="2133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ußzeilenplatzhalter 2">
            <a:extLst>
              <a:ext uri="{FF2B5EF4-FFF2-40B4-BE49-F238E27FC236}">
                <a16:creationId xmlns:a16="http://schemas.microsoft.com/office/drawing/2014/main" id="{F13572C4-0B03-2AD6-0EAB-D8C05D6377DD}"/>
              </a:ext>
            </a:extLst>
          </p:cNvPr>
          <p:cNvSpPr>
            <a:spLocks noGrp="1"/>
          </p:cNvSpPr>
          <p:nvPr>
            <p:ph type="ftr" sz="quarter" idx="11"/>
          </p:nvPr>
        </p:nvSpPr>
        <p:spPr/>
        <p:txBody>
          <a:bodyPr/>
          <a:lstStyle/>
          <a:p>
            <a:r>
              <a:rPr lang="de-DE"/>
              <a:t>Stuttgart</a:t>
            </a:r>
            <a:endParaRPr lang="de-DE" dirty="0"/>
          </a:p>
        </p:txBody>
      </p:sp>
    </p:spTree>
    <p:extLst>
      <p:ext uri="{BB962C8B-B14F-4D97-AF65-F5344CB8AC3E}">
        <p14:creationId xmlns:p14="http://schemas.microsoft.com/office/powerpoint/2010/main" val="148788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19.09.2022</a:t>
            </a:r>
            <a:endParaRPr lang="de-DE" dirty="0"/>
          </a:p>
        </p:txBody>
      </p:sp>
      <p:sp>
        <p:nvSpPr>
          <p:cNvPr id="4" name="Fußzeilenplatzhalter 3"/>
          <p:cNvSpPr>
            <a:spLocks noGrp="1"/>
          </p:cNvSpPr>
          <p:nvPr>
            <p:ph type="ftr" sz="quarter" idx="11"/>
          </p:nvPr>
        </p:nvSpPr>
        <p:spPr>
          <a:xfrm>
            <a:off x="3024395" y="6356351"/>
            <a:ext cx="3086100" cy="365125"/>
          </a:xfrm>
        </p:spPr>
        <p:txBody>
          <a:bodyPr/>
          <a:lstStyle/>
          <a:p>
            <a:r>
              <a:rPr lang="de-DE"/>
              <a:t>Stuttgart</a:t>
            </a:r>
            <a:endParaRPr lang="de-DE" dirty="0"/>
          </a:p>
        </p:txBody>
      </p:sp>
      <p:sp>
        <p:nvSpPr>
          <p:cNvPr id="46" name="Rechteck 45"/>
          <p:cNvSpPr/>
          <p:nvPr/>
        </p:nvSpPr>
        <p:spPr>
          <a:xfrm>
            <a:off x="2209345" y="2163390"/>
            <a:ext cx="6518052" cy="3280932"/>
          </a:xfrm>
          <a:prstGeom prst="rect">
            <a:avLst/>
          </a:prstGeom>
          <a:solidFill>
            <a:schemeClr val="accent1">
              <a:lumMod val="75000"/>
              <a:alpha val="15000"/>
            </a:schemeClr>
          </a:solid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orbel"/>
              <a:ea typeface="+mn-ea"/>
              <a:cs typeface="+mn-cs"/>
            </a:endParaRPr>
          </a:p>
        </p:txBody>
      </p:sp>
      <p:cxnSp>
        <p:nvCxnSpPr>
          <p:cNvPr id="47" name="Gerade Verbindung 43"/>
          <p:cNvCxnSpPr/>
          <p:nvPr/>
        </p:nvCxnSpPr>
        <p:spPr>
          <a:xfrm flipV="1">
            <a:off x="1531620" y="4129418"/>
            <a:ext cx="1721168" cy="3917"/>
          </a:xfrm>
          <a:prstGeom prst="line">
            <a:avLst/>
          </a:prstGeom>
          <a:noFill/>
          <a:ln w="44450" cap="flat" cmpd="sng" algn="ctr">
            <a:solidFill>
              <a:srgbClr val="C00000"/>
            </a:solidFill>
            <a:prstDash val="solid"/>
            <a:tailEnd type="none"/>
          </a:ln>
          <a:effectLst/>
        </p:spPr>
      </p:cxnSp>
      <p:cxnSp>
        <p:nvCxnSpPr>
          <p:cNvPr id="48" name="Gerade Verbindung 43"/>
          <p:cNvCxnSpPr/>
          <p:nvPr/>
        </p:nvCxnSpPr>
        <p:spPr>
          <a:xfrm>
            <a:off x="1405228" y="3964594"/>
            <a:ext cx="1681732" cy="0"/>
          </a:xfrm>
          <a:prstGeom prst="line">
            <a:avLst/>
          </a:prstGeom>
          <a:noFill/>
          <a:ln w="44450" cap="flat" cmpd="sng" algn="ctr">
            <a:solidFill>
              <a:schemeClr val="tx1"/>
            </a:solidFill>
            <a:prstDash val="solid"/>
          </a:ln>
          <a:effectLst/>
        </p:spPr>
      </p:cxnSp>
      <p:cxnSp>
        <p:nvCxnSpPr>
          <p:cNvPr id="49" name="Gerade Verbindung 56"/>
          <p:cNvCxnSpPr/>
          <p:nvPr/>
        </p:nvCxnSpPr>
        <p:spPr>
          <a:xfrm>
            <a:off x="1423145" y="2551977"/>
            <a:ext cx="0" cy="2957460"/>
          </a:xfrm>
          <a:prstGeom prst="line">
            <a:avLst/>
          </a:prstGeom>
          <a:noFill/>
          <a:ln w="50800" cap="flat" cmpd="sng" algn="ctr">
            <a:solidFill>
              <a:schemeClr val="tx1"/>
            </a:solidFill>
            <a:prstDash val="solid"/>
          </a:ln>
          <a:effectLst/>
        </p:spPr>
      </p:cxnSp>
      <p:cxnSp>
        <p:nvCxnSpPr>
          <p:cNvPr id="50" name="Gerade Verbindung 60"/>
          <p:cNvCxnSpPr/>
          <p:nvPr/>
        </p:nvCxnSpPr>
        <p:spPr>
          <a:xfrm flipH="1">
            <a:off x="3085465" y="3019681"/>
            <a:ext cx="15594" cy="2004752"/>
          </a:xfrm>
          <a:prstGeom prst="line">
            <a:avLst/>
          </a:prstGeom>
          <a:noFill/>
          <a:ln w="44450" cap="flat" cmpd="sng" algn="ctr">
            <a:solidFill>
              <a:schemeClr val="tx1"/>
            </a:solidFill>
            <a:prstDash val="solid"/>
          </a:ln>
          <a:effectLst/>
        </p:spPr>
      </p:cxnSp>
      <p:sp>
        <p:nvSpPr>
          <p:cNvPr id="51" name="Ellipse 50"/>
          <p:cNvSpPr/>
          <p:nvPr/>
        </p:nvSpPr>
        <p:spPr>
          <a:xfrm>
            <a:off x="4536282" y="2920889"/>
            <a:ext cx="438959" cy="440065"/>
          </a:xfrm>
          <a:prstGeom prst="ellipse">
            <a:avLst/>
          </a:prstGeom>
          <a:solidFill>
            <a:srgbClr val="92D050"/>
          </a:solidFill>
          <a:ln w="381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000000"/>
                </a:solidFill>
                <a:effectLst/>
                <a:uLnTx/>
                <a:uFillTx/>
                <a:latin typeface="Corbel"/>
                <a:ea typeface="+mn-ea"/>
                <a:cs typeface="+mn-cs"/>
              </a:rPr>
              <a:t>~</a:t>
            </a:r>
          </a:p>
        </p:txBody>
      </p:sp>
      <p:cxnSp>
        <p:nvCxnSpPr>
          <p:cNvPr id="52" name="Gerade Verbindung 43"/>
          <p:cNvCxnSpPr/>
          <p:nvPr/>
        </p:nvCxnSpPr>
        <p:spPr>
          <a:xfrm>
            <a:off x="3080702" y="3010388"/>
            <a:ext cx="1469282" cy="0"/>
          </a:xfrm>
          <a:prstGeom prst="line">
            <a:avLst/>
          </a:prstGeom>
          <a:noFill/>
          <a:ln w="44450" cap="flat" cmpd="sng" algn="ctr">
            <a:solidFill>
              <a:schemeClr val="tx1"/>
            </a:solidFill>
            <a:prstDash val="solid"/>
          </a:ln>
          <a:effectLst/>
        </p:spPr>
      </p:cxnSp>
      <p:sp>
        <p:nvSpPr>
          <p:cNvPr id="53" name="Ellipse 52"/>
          <p:cNvSpPr/>
          <p:nvPr/>
        </p:nvSpPr>
        <p:spPr>
          <a:xfrm>
            <a:off x="4581873" y="4604276"/>
            <a:ext cx="623965" cy="640090"/>
          </a:xfrm>
          <a:prstGeom prst="ellipse">
            <a:avLst/>
          </a:prstGeom>
          <a:solidFill>
            <a:srgbClr val="92D050"/>
          </a:solidFill>
          <a:ln w="38100" cap="flat" cmpd="sng" algn="ctr">
            <a:solidFill>
              <a:schemeClr val="tx1"/>
            </a:solidFill>
            <a:prstDash val="solid"/>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000000"/>
                </a:solidFill>
                <a:effectLst/>
                <a:uLnTx/>
                <a:uFillTx/>
                <a:latin typeface="Corbel"/>
                <a:ea typeface="+mn-ea"/>
                <a:cs typeface="+mn-cs"/>
              </a:rPr>
              <a:t>x</a:t>
            </a:r>
          </a:p>
        </p:txBody>
      </p:sp>
      <p:sp>
        <p:nvSpPr>
          <p:cNvPr id="54" name="Textfeld 53"/>
          <p:cNvSpPr txBox="1"/>
          <p:nvPr/>
        </p:nvSpPr>
        <p:spPr>
          <a:xfrm>
            <a:off x="4311396" y="2293438"/>
            <a:ext cx="3318088" cy="369332"/>
          </a:xfrm>
          <a:prstGeom prst="rect">
            <a:avLst/>
          </a:prstGeom>
          <a:noFill/>
        </p:spPr>
        <p:txBody>
          <a:bodyPr wrap="square" rtlCol="0">
            <a:spAutoFit/>
          </a:bodyPr>
          <a:lstStyle/>
          <a:p>
            <a:r>
              <a:rPr lang="de-DE" b="1" dirty="0">
                <a:solidFill>
                  <a:srgbClr val="000000"/>
                </a:solidFill>
                <a:latin typeface="Corbel"/>
              </a:rPr>
              <a:t>Stromerzeugung: BHKW</a:t>
            </a:r>
          </a:p>
        </p:txBody>
      </p:sp>
      <p:sp>
        <p:nvSpPr>
          <p:cNvPr id="55" name="Textfeld 54"/>
          <p:cNvSpPr txBox="1"/>
          <p:nvPr/>
        </p:nvSpPr>
        <p:spPr>
          <a:xfrm>
            <a:off x="5321496" y="5064850"/>
            <a:ext cx="1922918" cy="369332"/>
          </a:xfrm>
          <a:prstGeom prst="rect">
            <a:avLst/>
          </a:prstGeom>
          <a:noFill/>
        </p:spPr>
        <p:txBody>
          <a:bodyPr wrap="square" rtlCol="0">
            <a:spAutoFit/>
          </a:bodyPr>
          <a:lstStyle/>
          <a:p>
            <a:r>
              <a:rPr lang="de-DE" b="1" dirty="0">
                <a:solidFill>
                  <a:srgbClr val="000000"/>
                </a:solidFill>
                <a:latin typeface="Corbel"/>
              </a:rPr>
              <a:t>Stromverbrauch</a:t>
            </a:r>
          </a:p>
        </p:txBody>
      </p:sp>
      <p:cxnSp>
        <p:nvCxnSpPr>
          <p:cNvPr id="56" name="Gerade Verbindung 56"/>
          <p:cNvCxnSpPr/>
          <p:nvPr/>
        </p:nvCxnSpPr>
        <p:spPr>
          <a:xfrm>
            <a:off x="2078465" y="1655805"/>
            <a:ext cx="0" cy="4128407"/>
          </a:xfrm>
          <a:prstGeom prst="line">
            <a:avLst/>
          </a:prstGeom>
          <a:noFill/>
          <a:ln w="19050" cap="flat" cmpd="sng" algn="ctr">
            <a:solidFill>
              <a:srgbClr val="DC0C23">
                <a:shade val="95000"/>
                <a:satMod val="105000"/>
              </a:srgbClr>
            </a:solidFill>
            <a:prstDash val="sysDot"/>
          </a:ln>
          <a:effectLst/>
        </p:spPr>
      </p:cxnSp>
      <p:sp>
        <p:nvSpPr>
          <p:cNvPr id="57" name="Textfeld 56"/>
          <p:cNvSpPr txBox="1"/>
          <p:nvPr/>
        </p:nvSpPr>
        <p:spPr>
          <a:xfrm rot="16200000">
            <a:off x="-404515" y="3769545"/>
            <a:ext cx="3280931" cy="338554"/>
          </a:xfrm>
          <a:prstGeom prst="rect">
            <a:avLst/>
          </a:prstGeom>
          <a:noFill/>
          <a:ln>
            <a:solidFill>
              <a:schemeClr val="tx1"/>
            </a:solidFill>
          </a:ln>
        </p:spPr>
        <p:txBody>
          <a:bodyPr wrap="square" rtlCol="0">
            <a:spAutoFit/>
          </a:bodyPr>
          <a:lstStyle/>
          <a:p>
            <a:r>
              <a:rPr lang="de-DE" sz="1600" b="1" dirty="0">
                <a:solidFill>
                  <a:srgbClr val="000000"/>
                </a:solidFill>
                <a:latin typeface="Corbel"/>
              </a:rPr>
              <a:t>Netz der allgemeinen Versorgung</a:t>
            </a:r>
          </a:p>
        </p:txBody>
      </p:sp>
      <p:sp>
        <p:nvSpPr>
          <p:cNvPr id="58" name="Textfeld 57"/>
          <p:cNvSpPr txBox="1"/>
          <p:nvPr/>
        </p:nvSpPr>
        <p:spPr>
          <a:xfrm>
            <a:off x="1234131" y="5779673"/>
            <a:ext cx="1870560" cy="307777"/>
          </a:xfrm>
          <a:prstGeom prst="rect">
            <a:avLst/>
          </a:prstGeom>
          <a:noFill/>
        </p:spPr>
        <p:txBody>
          <a:bodyPr wrap="square" rtlCol="0">
            <a:spAutoFit/>
          </a:bodyPr>
          <a:lstStyle/>
          <a:p>
            <a:pPr algn="ctr"/>
            <a:r>
              <a:rPr lang="de-DE" sz="1400" dirty="0">
                <a:solidFill>
                  <a:srgbClr val="000000"/>
                </a:solidFill>
                <a:latin typeface="Corbel"/>
              </a:rPr>
              <a:t>Eigentumsgrenze</a:t>
            </a:r>
          </a:p>
        </p:txBody>
      </p:sp>
      <p:pic>
        <p:nvPicPr>
          <p:cNvPr id="59" name="Picture 31" descr="Leitu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13" y="1574821"/>
            <a:ext cx="837611" cy="837611"/>
          </a:xfrm>
          <a:prstGeom prst="rect">
            <a:avLst/>
          </a:prstGeom>
        </p:spPr>
      </p:pic>
      <p:cxnSp>
        <p:nvCxnSpPr>
          <p:cNvPr id="60" name="Gerade Verbindung 43"/>
          <p:cNvCxnSpPr/>
          <p:nvPr/>
        </p:nvCxnSpPr>
        <p:spPr>
          <a:xfrm>
            <a:off x="3161347" y="3077541"/>
            <a:ext cx="1337627" cy="0"/>
          </a:xfrm>
          <a:prstGeom prst="line">
            <a:avLst/>
          </a:prstGeom>
          <a:noFill/>
          <a:ln w="44450" cap="flat" cmpd="sng" algn="ctr">
            <a:solidFill>
              <a:srgbClr val="0070C0"/>
            </a:solidFill>
            <a:prstDash val="solid"/>
          </a:ln>
          <a:effectLst/>
        </p:spPr>
      </p:cxnSp>
      <p:cxnSp>
        <p:nvCxnSpPr>
          <p:cNvPr id="61" name="Gerade Verbindung 43"/>
          <p:cNvCxnSpPr/>
          <p:nvPr/>
        </p:nvCxnSpPr>
        <p:spPr>
          <a:xfrm>
            <a:off x="3080702" y="5003978"/>
            <a:ext cx="1485950" cy="0"/>
          </a:xfrm>
          <a:prstGeom prst="line">
            <a:avLst/>
          </a:prstGeom>
          <a:noFill/>
          <a:ln w="44450" cap="flat" cmpd="sng" algn="ctr">
            <a:solidFill>
              <a:schemeClr val="tx1"/>
            </a:solidFill>
            <a:prstDash val="solid"/>
          </a:ln>
          <a:effectLst/>
        </p:spPr>
      </p:cxnSp>
      <p:cxnSp>
        <p:nvCxnSpPr>
          <p:cNvPr id="62" name="Gerade Verbindung 43"/>
          <p:cNvCxnSpPr/>
          <p:nvPr/>
        </p:nvCxnSpPr>
        <p:spPr>
          <a:xfrm>
            <a:off x="3175636" y="3094208"/>
            <a:ext cx="0" cy="1790212"/>
          </a:xfrm>
          <a:prstGeom prst="line">
            <a:avLst/>
          </a:prstGeom>
          <a:noFill/>
          <a:ln w="44450" cap="flat" cmpd="sng" algn="ctr">
            <a:solidFill>
              <a:srgbClr val="0070C0"/>
            </a:solidFill>
            <a:prstDash val="solid"/>
          </a:ln>
          <a:effectLst/>
        </p:spPr>
      </p:cxnSp>
      <p:cxnSp>
        <p:nvCxnSpPr>
          <p:cNvPr id="63" name="Gerade Verbindung 43"/>
          <p:cNvCxnSpPr/>
          <p:nvPr/>
        </p:nvCxnSpPr>
        <p:spPr>
          <a:xfrm>
            <a:off x="3161347" y="4905849"/>
            <a:ext cx="1374935" cy="0"/>
          </a:xfrm>
          <a:prstGeom prst="line">
            <a:avLst/>
          </a:prstGeom>
          <a:noFill/>
          <a:ln w="44450" cap="flat" cmpd="sng" algn="ctr">
            <a:solidFill>
              <a:srgbClr val="0070C0"/>
            </a:solidFill>
            <a:prstDash val="solid"/>
            <a:tailEnd type="triangle"/>
          </a:ln>
          <a:effectLst/>
        </p:spPr>
      </p:cxnSp>
      <p:cxnSp>
        <p:nvCxnSpPr>
          <p:cNvPr id="64" name="Gerade Verbindung 43"/>
          <p:cNvCxnSpPr/>
          <p:nvPr/>
        </p:nvCxnSpPr>
        <p:spPr>
          <a:xfrm>
            <a:off x="3207544" y="3130408"/>
            <a:ext cx="1291430" cy="0"/>
          </a:xfrm>
          <a:prstGeom prst="line">
            <a:avLst/>
          </a:prstGeom>
          <a:noFill/>
          <a:ln w="44450" cap="flat" cmpd="sng" algn="ctr">
            <a:solidFill>
              <a:srgbClr val="00B050"/>
            </a:solidFill>
            <a:prstDash val="solid"/>
            <a:headEnd type="none"/>
            <a:tailEnd type="none"/>
          </a:ln>
          <a:effectLst/>
        </p:spPr>
      </p:cxnSp>
      <p:cxnSp>
        <p:nvCxnSpPr>
          <p:cNvPr id="65" name="Gerade Verbindung 43"/>
          <p:cNvCxnSpPr/>
          <p:nvPr/>
        </p:nvCxnSpPr>
        <p:spPr>
          <a:xfrm flipV="1">
            <a:off x="1520904" y="3793800"/>
            <a:ext cx="1697355" cy="1"/>
          </a:xfrm>
          <a:prstGeom prst="line">
            <a:avLst/>
          </a:prstGeom>
          <a:noFill/>
          <a:ln w="44450" cap="flat" cmpd="sng" algn="ctr">
            <a:solidFill>
              <a:srgbClr val="00B050"/>
            </a:solidFill>
            <a:prstDash val="solid"/>
            <a:headEnd type="triangle"/>
            <a:tailEnd type="none"/>
          </a:ln>
          <a:effectLst/>
        </p:spPr>
      </p:cxnSp>
      <p:cxnSp>
        <p:nvCxnSpPr>
          <p:cNvPr id="66" name="Gerade Verbindung 43"/>
          <p:cNvCxnSpPr/>
          <p:nvPr/>
        </p:nvCxnSpPr>
        <p:spPr>
          <a:xfrm flipH="1">
            <a:off x="3218259" y="3113271"/>
            <a:ext cx="10716" cy="686522"/>
          </a:xfrm>
          <a:prstGeom prst="line">
            <a:avLst/>
          </a:prstGeom>
          <a:noFill/>
          <a:ln w="44450" cap="flat" cmpd="sng" algn="ctr">
            <a:solidFill>
              <a:srgbClr val="00B050"/>
            </a:solidFill>
            <a:prstDash val="solid"/>
            <a:headEnd type="none"/>
            <a:tailEnd type="none"/>
          </a:ln>
          <a:effectLst/>
        </p:spPr>
      </p:cxnSp>
      <p:cxnSp>
        <p:nvCxnSpPr>
          <p:cNvPr id="67" name="Gerade Verbindung 43"/>
          <p:cNvCxnSpPr/>
          <p:nvPr/>
        </p:nvCxnSpPr>
        <p:spPr>
          <a:xfrm>
            <a:off x="3231356" y="4129418"/>
            <a:ext cx="0" cy="723570"/>
          </a:xfrm>
          <a:prstGeom prst="line">
            <a:avLst/>
          </a:prstGeom>
          <a:noFill/>
          <a:ln w="44450" cap="flat" cmpd="sng" algn="ctr">
            <a:solidFill>
              <a:srgbClr val="C00000"/>
            </a:solidFill>
            <a:prstDash val="solid"/>
            <a:headEnd type="none"/>
            <a:tailEnd type="none"/>
          </a:ln>
          <a:effectLst/>
        </p:spPr>
      </p:cxnSp>
      <p:cxnSp>
        <p:nvCxnSpPr>
          <p:cNvPr id="68" name="Gerade Verbindung 43"/>
          <p:cNvCxnSpPr/>
          <p:nvPr/>
        </p:nvCxnSpPr>
        <p:spPr>
          <a:xfrm>
            <a:off x="3207544" y="4838696"/>
            <a:ext cx="1359108" cy="0"/>
          </a:xfrm>
          <a:prstGeom prst="line">
            <a:avLst/>
          </a:prstGeom>
          <a:noFill/>
          <a:ln w="44450" cap="flat" cmpd="sng" algn="ctr">
            <a:solidFill>
              <a:srgbClr val="C00000"/>
            </a:solidFill>
            <a:prstDash val="solid"/>
            <a:tailEnd type="triangle"/>
          </a:ln>
          <a:effectLst/>
        </p:spPr>
      </p:cxnSp>
      <p:cxnSp>
        <p:nvCxnSpPr>
          <p:cNvPr id="69" name="Gerade Verbindung 43"/>
          <p:cNvCxnSpPr/>
          <p:nvPr/>
        </p:nvCxnSpPr>
        <p:spPr>
          <a:xfrm>
            <a:off x="3090980" y="3962669"/>
            <a:ext cx="4388977" cy="0"/>
          </a:xfrm>
          <a:prstGeom prst="line">
            <a:avLst/>
          </a:prstGeom>
          <a:noFill/>
          <a:ln w="44450" cap="flat" cmpd="sng" algn="ctr">
            <a:solidFill>
              <a:schemeClr val="tx1"/>
            </a:solidFill>
            <a:prstDash val="solid"/>
          </a:ln>
          <a:effectLst/>
        </p:spPr>
      </p:cxnSp>
      <p:cxnSp>
        <p:nvCxnSpPr>
          <p:cNvPr id="70" name="Gerade Verbindung 60"/>
          <p:cNvCxnSpPr/>
          <p:nvPr/>
        </p:nvCxnSpPr>
        <p:spPr>
          <a:xfrm>
            <a:off x="5723750" y="3962669"/>
            <a:ext cx="0" cy="489893"/>
          </a:xfrm>
          <a:prstGeom prst="line">
            <a:avLst/>
          </a:prstGeom>
          <a:noFill/>
          <a:ln w="44450" cap="flat" cmpd="sng" algn="ctr">
            <a:solidFill>
              <a:srgbClr val="DC0C23">
                <a:shade val="95000"/>
                <a:satMod val="105000"/>
              </a:srgbClr>
            </a:solidFill>
            <a:prstDash val="solid"/>
          </a:ln>
          <a:effectLst/>
        </p:spPr>
      </p:cxnSp>
      <p:cxnSp>
        <p:nvCxnSpPr>
          <p:cNvPr id="71" name="Gerade Verbindung 60"/>
          <p:cNvCxnSpPr/>
          <p:nvPr/>
        </p:nvCxnSpPr>
        <p:spPr>
          <a:xfrm>
            <a:off x="6774074" y="3964594"/>
            <a:ext cx="0" cy="487968"/>
          </a:xfrm>
          <a:prstGeom prst="line">
            <a:avLst/>
          </a:prstGeom>
          <a:noFill/>
          <a:ln w="44450" cap="flat" cmpd="sng" algn="ctr">
            <a:solidFill>
              <a:schemeClr val="tx1"/>
            </a:solidFill>
            <a:prstDash val="solid"/>
          </a:ln>
          <a:effectLst/>
        </p:spPr>
      </p:cxnSp>
      <p:cxnSp>
        <p:nvCxnSpPr>
          <p:cNvPr id="72" name="Gerade Verbindung 60"/>
          <p:cNvCxnSpPr/>
          <p:nvPr/>
        </p:nvCxnSpPr>
        <p:spPr>
          <a:xfrm>
            <a:off x="5723750" y="3962669"/>
            <a:ext cx="0" cy="599366"/>
          </a:xfrm>
          <a:prstGeom prst="line">
            <a:avLst/>
          </a:prstGeom>
          <a:noFill/>
          <a:ln w="44450" cap="flat" cmpd="sng" algn="ctr">
            <a:solidFill>
              <a:schemeClr val="tx1"/>
            </a:solidFill>
            <a:prstDash val="solid"/>
          </a:ln>
          <a:effectLst/>
        </p:spPr>
      </p:cxnSp>
      <p:sp>
        <p:nvSpPr>
          <p:cNvPr id="73" name="Ellipse 72"/>
          <p:cNvSpPr/>
          <p:nvPr/>
        </p:nvSpPr>
        <p:spPr>
          <a:xfrm>
            <a:off x="5321496" y="4427893"/>
            <a:ext cx="881797" cy="336536"/>
          </a:xfrm>
          <a:prstGeom prst="ellipse">
            <a:avLst/>
          </a:prstGeom>
          <a:solidFill>
            <a:srgbClr val="FFC000"/>
          </a:solidFill>
          <a:ln w="38100" cap="flat" cmpd="sng" algn="ctr">
            <a:solidFill>
              <a:schemeClr val="tx1"/>
            </a:solidFill>
            <a:prstDash val="solid"/>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0000"/>
                </a:solidFill>
                <a:effectLst/>
                <a:uLnTx/>
                <a:uFillTx/>
                <a:latin typeface="Corbel"/>
                <a:ea typeface="+mn-ea"/>
                <a:cs typeface="+mn-cs"/>
              </a:rPr>
              <a:t>LV2</a:t>
            </a:r>
          </a:p>
        </p:txBody>
      </p:sp>
      <p:sp>
        <p:nvSpPr>
          <p:cNvPr id="74" name="Ellipse 73"/>
          <p:cNvSpPr/>
          <p:nvPr/>
        </p:nvSpPr>
        <p:spPr>
          <a:xfrm>
            <a:off x="6306307" y="4432793"/>
            <a:ext cx="881797" cy="336536"/>
          </a:xfrm>
          <a:prstGeom prst="ellipse">
            <a:avLst/>
          </a:prstGeom>
          <a:solidFill>
            <a:srgbClr val="FFC000"/>
          </a:solidFill>
          <a:ln w="38100" cap="flat" cmpd="sng" algn="ctr">
            <a:solidFill>
              <a:schemeClr val="tx1"/>
            </a:solidFill>
            <a:prstDash val="solid"/>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0000"/>
                </a:solidFill>
                <a:effectLst/>
                <a:uLnTx/>
                <a:uFillTx/>
                <a:latin typeface="Corbel"/>
                <a:ea typeface="+mn-ea"/>
                <a:cs typeface="+mn-cs"/>
              </a:rPr>
              <a:t>LV3</a:t>
            </a:r>
          </a:p>
        </p:txBody>
      </p:sp>
      <p:sp>
        <p:nvSpPr>
          <p:cNvPr id="75" name="Rechteckige Legende 74"/>
          <p:cNvSpPr/>
          <p:nvPr/>
        </p:nvSpPr>
        <p:spPr>
          <a:xfrm>
            <a:off x="3186262" y="1261968"/>
            <a:ext cx="1693628" cy="700664"/>
          </a:xfrm>
          <a:prstGeom prst="wedgeRectCallout">
            <a:avLst>
              <a:gd name="adj1" fmla="val -106150"/>
              <a:gd name="adj2" fmla="val 332534"/>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orbel"/>
              <a:ea typeface="+mn-ea"/>
              <a:cs typeface="+mn-cs"/>
            </a:endParaRPr>
          </a:p>
        </p:txBody>
      </p:sp>
      <p:sp>
        <p:nvSpPr>
          <p:cNvPr id="76" name="Textfeld 75"/>
          <p:cNvSpPr txBox="1"/>
          <p:nvPr/>
        </p:nvSpPr>
        <p:spPr>
          <a:xfrm>
            <a:off x="3359449" y="1237673"/>
            <a:ext cx="2792627" cy="738664"/>
          </a:xfrm>
          <a:prstGeom prst="rect">
            <a:avLst/>
          </a:prstGeom>
          <a:noFill/>
        </p:spPr>
        <p:txBody>
          <a:bodyPr wrap="square" rtlCol="0">
            <a:spAutoFit/>
          </a:bodyPr>
          <a:lstStyle/>
          <a:p>
            <a:pPr marL="285750" indent="-285750">
              <a:buFont typeface="Arial" panose="020B0604020202020204" pitchFamily="34" charset="0"/>
              <a:buChar char="•"/>
            </a:pPr>
            <a:r>
              <a:rPr lang="de-DE" sz="1400" dirty="0">
                <a:solidFill>
                  <a:srgbClr val="000000"/>
                </a:solidFill>
                <a:latin typeface="Corbel"/>
              </a:rPr>
              <a:t>Bezugsstrom </a:t>
            </a:r>
          </a:p>
          <a:p>
            <a:pPr marL="285750" indent="-285750">
              <a:buFont typeface="Arial" panose="020B0604020202020204" pitchFamily="34" charset="0"/>
              <a:buChar char="•"/>
            </a:pPr>
            <a:r>
              <a:rPr lang="de-DE" sz="1400" dirty="0">
                <a:solidFill>
                  <a:srgbClr val="000000"/>
                </a:solidFill>
                <a:latin typeface="Corbel"/>
              </a:rPr>
              <a:t>Netzentgelte</a:t>
            </a:r>
          </a:p>
          <a:p>
            <a:pPr marL="285750" indent="-285750">
              <a:buFont typeface="Arial" panose="020B0604020202020204" pitchFamily="34" charset="0"/>
              <a:buChar char="•"/>
            </a:pPr>
            <a:r>
              <a:rPr lang="de-DE" sz="1400" dirty="0">
                <a:solidFill>
                  <a:srgbClr val="000000"/>
                </a:solidFill>
                <a:latin typeface="Corbel"/>
              </a:rPr>
              <a:t>Netzumlagen</a:t>
            </a:r>
          </a:p>
        </p:txBody>
      </p:sp>
      <p:sp>
        <p:nvSpPr>
          <p:cNvPr id="77" name="Rechteckige Legende 76"/>
          <p:cNvSpPr/>
          <p:nvPr/>
        </p:nvSpPr>
        <p:spPr>
          <a:xfrm>
            <a:off x="5153494" y="5976725"/>
            <a:ext cx="1732762" cy="695924"/>
          </a:xfrm>
          <a:prstGeom prst="wedgeRectCallout">
            <a:avLst>
              <a:gd name="adj1" fmla="val -59423"/>
              <a:gd name="adj2" fmla="val -147171"/>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orbel"/>
              <a:ea typeface="+mn-ea"/>
              <a:cs typeface="+mn-cs"/>
            </a:endParaRPr>
          </a:p>
        </p:txBody>
      </p:sp>
      <p:sp>
        <p:nvSpPr>
          <p:cNvPr id="78" name="Textfeld 77"/>
          <p:cNvSpPr txBox="1"/>
          <p:nvPr/>
        </p:nvSpPr>
        <p:spPr>
          <a:xfrm>
            <a:off x="5163916" y="5996346"/>
            <a:ext cx="1816857" cy="738664"/>
          </a:xfrm>
          <a:prstGeom prst="rect">
            <a:avLst/>
          </a:prstGeom>
          <a:noFill/>
          <a:ln>
            <a:noFill/>
          </a:ln>
        </p:spPr>
        <p:txBody>
          <a:bodyPr wrap="square" rtlCol="0">
            <a:spAutoFit/>
          </a:bodyPr>
          <a:lstStyle/>
          <a:p>
            <a:pPr marL="285750" indent="-285750">
              <a:buFont typeface="Arial" panose="020B0604020202020204" pitchFamily="34" charset="0"/>
              <a:buChar char="•"/>
            </a:pPr>
            <a:r>
              <a:rPr lang="de-DE" sz="1400" dirty="0">
                <a:solidFill>
                  <a:srgbClr val="000000"/>
                </a:solidFill>
                <a:latin typeface="Corbel"/>
              </a:rPr>
              <a:t>KWK-Förderung</a:t>
            </a:r>
          </a:p>
          <a:p>
            <a:pPr marL="285750" indent="-285750">
              <a:buFont typeface="Arial" panose="020B0604020202020204" pitchFamily="34" charset="0"/>
              <a:buChar char="•"/>
            </a:pPr>
            <a:r>
              <a:rPr lang="de-DE" sz="1400" dirty="0">
                <a:solidFill>
                  <a:srgbClr val="000000"/>
                </a:solidFill>
                <a:latin typeface="Corbel"/>
              </a:rPr>
              <a:t>Stromsteuer</a:t>
            </a:r>
          </a:p>
          <a:p>
            <a:pPr marL="285750" indent="-285750">
              <a:buFont typeface="Arial" panose="020B0604020202020204" pitchFamily="34" charset="0"/>
              <a:buChar char="•"/>
            </a:pPr>
            <a:r>
              <a:rPr lang="de-DE" sz="1400" strike="sngStrike" dirty="0">
                <a:solidFill>
                  <a:srgbClr val="FF0000"/>
                </a:solidFill>
                <a:latin typeface="Corbel"/>
              </a:rPr>
              <a:t>EEG-Umlage</a:t>
            </a:r>
          </a:p>
        </p:txBody>
      </p:sp>
      <p:sp>
        <p:nvSpPr>
          <p:cNvPr id="81" name="Textfeld 80"/>
          <p:cNvSpPr txBox="1"/>
          <p:nvPr/>
        </p:nvSpPr>
        <p:spPr>
          <a:xfrm>
            <a:off x="6371328" y="1774139"/>
            <a:ext cx="2356069" cy="369332"/>
          </a:xfrm>
          <a:prstGeom prst="rect">
            <a:avLst/>
          </a:prstGeom>
          <a:noFill/>
        </p:spPr>
        <p:txBody>
          <a:bodyPr wrap="square" rtlCol="0">
            <a:spAutoFit/>
          </a:bodyPr>
          <a:lstStyle/>
          <a:p>
            <a:r>
              <a:rPr lang="de-DE" dirty="0">
                <a:solidFill>
                  <a:srgbClr val="000000"/>
                </a:solidFill>
                <a:latin typeface="Corbel"/>
              </a:rPr>
              <a:t>Gebäude/ Areal</a:t>
            </a:r>
          </a:p>
        </p:txBody>
      </p:sp>
      <p:cxnSp>
        <p:nvCxnSpPr>
          <p:cNvPr id="82" name="Gerade Verbindung 43"/>
          <p:cNvCxnSpPr/>
          <p:nvPr/>
        </p:nvCxnSpPr>
        <p:spPr>
          <a:xfrm flipV="1">
            <a:off x="3175049" y="3873202"/>
            <a:ext cx="2548701" cy="1092"/>
          </a:xfrm>
          <a:prstGeom prst="line">
            <a:avLst/>
          </a:prstGeom>
          <a:noFill/>
          <a:ln w="44450" cap="flat" cmpd="sng" algn="ctr">
            <a:solidFill>
              <a:srgbClr val="0070C0"/>
            </a:solidFill>
            <a:prstDash val="solid"/>
            <a:tailEnd type="triangle"/>
          </a:ln>
          <a:effectLst/>
        </p:spPr>
      </p:cxnSp>
      <p:sp>
        <p:nvSpPr>
          <p:cNvPr id="83" name="Textfeld 82"/>
          <p:cNvSpPr txBox="1"/>
          <p:nvPr/>
        </p:nvSpPr>
        <p:spPr>
          <a:xfrm>
            <a:off x="2392204" y="5179885"/>
            <a:ext cx="1733216" cy="600164"/>
          </a:xfrm>
          <a:prstGeom prst="rect">
            <a:avLst/>
          </a:prstGeom>
          <a:solidFill>
            <a:srgbClr val="FFFFFF"/>
          </a:solidFill>
          <a:ln>
            <a:solidFill>
              <a:schemeClr val="accent1">
                <a:lumMod val="75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dirty="0">
                <a:ln>
                  <a:noFill/>
                </a:ln>
                <a:solidFill>
                  <a:srgbClr val="0070C0"/>
                </a:solidFill>
                <a:effectLst/>
                <a:uLnTx/>
                <a:uFillTx/>
                <a:latin typeface="Corbel"/>
              </a:rPr>
              <a:t>Eigenerzeugter Strom</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dirty="0">
                <a:ln>
                  <a:noFill/>
                </a:ln>
                <a:solidFill>
                  <a:srgbClr val="C00000"/>
                </a:solidFill>
                <a:effectLst/>
                <a:uLnTx/>
                <a:uFillTx/>
                <a:latin typeface="Corbel"/>
              </a:rPr>
              <a:t>Reservestrom</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dirty="0">
                <a:ln>
                  <a:noFill/>
                </a:ln>
                <a:solidFill>
                  <a:srgbClr val="00B050"/>
                </a:solidFill>
                <a:effectLst/>
                <a:uLnTx/>
                <a:uFillTx/>
                <a:latin typeface="Corbel"/>
              </a:rPr>
              <a:t>Überschussstrom</a:t>
            </a:r>
          </a:p>
        </p:txBody>
      </p:sp>
      <p:pic>
        <p:nvPicPr>
          <p:cNvPr id="2" name="Picture 7" descr="BHKW">
            <a:extLst>
              <a:ext uri="{FF2B5EF4-FFF2-40B4-BE49-F238E27FC236}">
                <a16:creationId xmlns:a16="http://schemas.microsoft.com/office/drawing/2014/main" id="{9434EC3C-22B9-646C-5E14-0AAE72AB23A6}"/>
              </a:ext>
            </a:extLst>
          </p:cNvPr>
          <p:cNvPicPr>
            <a:picLocks noChangeAspect="1" noChangeArrowheads="1"/>
          </p:cNvPicPr>
          <p:nvPr/>
        </p:nvPicPr>
        <p:blipFill>
          <a:blip r:embed="rId3"/>
          <a:srcRect/>
          <a:stretch>
            <a:fillRect/>
          </a:stretch>
        </p:blipFill>
        <p:spPr bwMode="auto">
          <a:xfrm>
            <a:off x="5063163" y="2575758"/>
            <a:ext cx="660587" cy="780521"/>
          </a:xfrm>
          <a:prstGeom prst="rect">
            <a:avLst/>
          </a:prstGeom>
          <a:noFill/>
          <a:ln w="9525">
            <a:noFill/>
            <a:miter lim="800000"/>
            <a:headEnd/>
            <a:tailEnd/>
          </a:ln>
        </p:spPr>
      </p:pic>
      <p:sp>
        <p:nvSpPr>
          <p:cNvPr id="7" name="Titel 5">
            <a:extLst>
              <a:ext uri="{FF2B5EF4-FFF2-40B4-BE49-F238E27FC236}">
                <a16:creationId xmlns:a16="http://schemas.microsoft.com/office/drawing/2014/main" id="{BBAF38CA-45EE-35F0-DCC0-C3DF2CABD657}"/>
              </a:ext>
            </a:extLst>
          </p:cNvPr>
          <p:cNvSpPr txBox="1">
            <a:spLocks/>
          </p:cNvSpPr>
          <p:nvPr/>
        </p:nvSpPr>
        <p:spPr>
          <a:xfrm>
            <a:off x="405679" y="227740"/>
            <a:ext cx="8352388" cy="1197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1">
                    <a:lumMod val="75000"/>
                  </a:schemeClr>
                </a:solidFill>
                <a:latin typeface="Times New Roman" panose="02020603050405020304" pitchFamily="18" charset="0"/>
                <a:ea typeface="+mj-ea"/>
                <a:cs typeface="Times New Roman" panose="02020603050405020304" pitchFamily="18" charset="0"/>
              </a:defRPr>
            </a:lvl1pPr>
          </a:lstStyle>
          <a:p>
            <a:r>
              <a:rPr lang="de-DE" sz="2800" dirty="0">
                <a:solidFill>
                  <a:schemeClr val="accent1">
                    <a:lumMod val="50000"/>
                  </a:schemeClr>
                </a:solidFill>
              </a:rPr>
              <a:t>Versorgungssituation dezentrale KWK-Anlagen</a:t>
            </a:r>
          </a:p>
        </p:txBody>
      </p:sp>
      <p:sp>
        <p:nvSpPr>
          <p:cNvPr id="10" name="Rechteckige Legende 74">
            <a:extLst>
              <a:ext uri="{FF2B5EF4-FFF2-40B4-BE49-F238E27FC236}">
                <a16:creationId xmlns:a16="http://schemas.microsoft.com/office/drawing/2014/main" id="{4EE5F4AB-E14B-ADEA-67BE-D0643798A8D0}"/>
              </a:ext>
            </a:extLst>
          </p:cNvPr>
          <p:cNvSpPr/>
          <p:nvPr/>
        </p:nvSpPr>
        <p:spPr>
          <a:xfrm>
            <a:off x="7003620" y="2354835"/>
            <a:ext cx="1723777" cy="890816"/>
          </a:xfrm>
          <a:prstGeom prst="wedgeRectCallout">
            <a:avLst>
              <a:gd name="adj1" fmla="val -123612"/>
              <a:gd name="adj2" fmla="val 47085"/>
            </a:avLst>
          </a:prstGeom>
          <a:no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orbel"/>
              <a:ea typeface="+mn-ea"/>
              <a:cs typeface="+mn-cs"/>
            </a:endParaRPr>
          </a:p>
        </p:txBody>
      </p:sp>
      <p:sp>
        <p:nvSpPr>
          <p:cNvPr id="11" name="Textfeld 10">
            <a:extLst>
              <a:ext uri="{FF2B5EF4-FFF2-40B4-BE49-F238E27FC236}">
                <a16:creationId xmlns:a16="http://schemas.microsoft.com/office/drawing/2014/main" id="{BDCDE719-5633-81C9-0BCD-30921E85B358}"/>
              </a:ext>
            </a:extLst>
          </p:cNvPr>
          <p:cNvSpPr txBox="1"/>
          <p:nvPr/>
        </p:nvSpPr>
        <p:spPr>
          <a:xfrm>
            <a:off x="7003621" y="2438346"/>
            <a:ext cx="1573948" cy="738664"/>
          </a:xfrm>
          <a:prstGeom prst="rect">
            <a:avLst/>
          </a:prstGeom>
          <a:noFill/>
        </p:spPr>
        <p:txBody>
          <a:bodyPr wrap="square" rtlCol="0">
            <a:spAutoFit/>
          </a:bodyPr>
          <a:lstStyle/>
          <a:p>
            <a:r>
              <a:rPr lang="de-DE" sz="1400" b="1" dirty="0">
                <a:solidFill>
                  <a:srgbClr val="000000"/>
                </a:solidFill>
                <a:latin typeface="Corbel"/>
              </a:rPr>
              <a:t>Brennstoffeinsatz inkl. Abgaben und Umlagen</a:t>
            </a:r>
          </a:p>
        </p:txBody>
      </p:sp>
    </p:spTree>
    <p:extLst>
      <p:ext uri="{BB962C8B-B14F-4D97-AF65-F5344CB8AC3E}">
        <p14:creationId xmlns:p14="http://schemas.microsoft.com/office/powerpoint/2010/main" val="196338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8">
            <a:extLst>
              <a:ext uri="{FF2B5EF4-FFF2-40B4-BE49-F238E27FC236}">
                <a16:creationId xmlns:a16="http://schemas.microsoft.com/office/drawing/2014/main" id="{8BD3AD49-B252-4D5F-AD05-7AA7AFB80ED4}"/>
              </a:ext>
            </a:extLst>
          </p:cNvPr>
          <p:cNvGraphicFramePr>
            <a:graphicFrameLocks noGrp="1"/>
          </p:cNvGraphicFramePr>
          <p:nvPr>
            <p:ph idx="1"/>
            <p:extLst>
              <p:ext uri="{D42A27DB-BD31-4B8C-83A1-F6EECF244321}">
                <p14:modId xmlns:p14="http://schemas.microsoft.com/office/powerpoint/2010/main" val="148875244"/>
              </p:ext>
            </p:extLst>
          </p:nvPr>
        </p:nvGraphicFramePr>
        <p:xfrm>
          <a:off x="295276" y="1409700"/>
          <a:ext cx="7924800" cy="494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umsplatzhalter 2">
            <a:extLst>
              <a:ext uri="{FF2B5EF4-FFF2-40B4-BE49-F238E27FC236}">
                <a16:creationId xmlns:a16="http://schemas.microsoft.com/office/drawing/2014/main" id="{DC86FAA3-165C-438C-BB6D-0AE138FA2990}"/>
              </a:ext>
            </a:extLst>
          </p:cNvPr>
          <p:cNvSpPr>
            <a:spLocks noGrp="1"/>
          </p:cNvSpPr>
          <p:nvPr>
            <p:ph type="dt" sz="half" idx="10"/>
          </p:nvPr>
        </p:nvSpPr>
        <p:spPr/>
        <p:txBody>
          <a:bodyPr/>
          <a:lstStyle/>
          <a:p>
            <a:r>
              <a:rPr lang="de-DE"/>
              <a:t>19.09.2022</a:t>
            </a:r>
            <a:endParaRPr lang="de-DE" dirty="0"/>
          </a:p>
        </p:txBody>
      </p:sp>
      <p:sp>
        <p:nvSpPr>
          <p:cNvPr id="5" name="Titel 4">
            <a:extLst>
              <a:ext uri="{FF2B5EF4-FFF2-40B4-BE49-F238E27FC236}">
                <a16:creationId xmlns:a16="http://schemas.microsoft.com/office/drawing/2014/main" id="{E4DD2738-21F1-47B4-BF33-70140CFF0DFA}"/>
              </a:ext>
            </a:extLst>
          </p:cNvPr>
          <p:cNvSpPr>
            <a:spLocks noGrp="1"/>
          </p:cNvSpPr>
          <p:nvPr>
            <p:ph type="title"/>
          </p:nvPr>
        </p:nvSpPr>
        <p:spPr>
          <a:xfrm>
            <a:off x="628650" y="824749"/>
            <a:ext cx="7829550" cy="518276"/>
          </a:xfrm>
        </p:spPr>
        <p:txBody>
          <a:bodyPr>
            <a:normAutofit fontScale="90000"/>
          </a:bodyPr>
          <a:lstStyle/>
          <a:p>
            <a:r>
              <a:rPr lang="de-DE" sz="3100" dirty="0">
                <a:solidFill>
                  <a:schemeClr val="accent1">
                    <a:lumMod val="50000"/>
                  </a:schemeClr>
                </a:solidFill>
              </a:rPr>
              <a:t>Energierechtliche Leitplanken </a:t>
            </a:r>
            <a:br>
              <a:rPr lang="de-DE" dirty="0"/>
            </a:br>
            <a:endParaRPr lang="de-DE" dirty="0"/>
          </a:p>
        </p:txBody>
      </p:sp>
      <p:sp>
        <p:nvSpPr>
          <p:cNvPr id="10" name="Textfeld 9">
            <a:extLst>
              <a:ext uri="{FF2B5EF4-FFF2-40B4-BE49-F238E27FC236}">
                <a16:creationId xmlns:a16="http://schemas.microsoft.com/office/drawing/2014/main" id="{428B4AF5-947B-413D-85E8-E6F9926742AF}"/>
              </a:ext>
            </a:extLst>
          </p:cNvPr>
          <p:cNvSpPr txBox="1"/>
          <p:nvPr/>
        </p:nvSpPr>
        <p:spPr>
          <a:xfrm>
            <a:off x="628650" y="1225034"/>
            <a:ext cx="7591426" cy="369332"/>
          </a:xfrm>
          <a:prstGeom prst="rect">
            <a:avLst/>
          </a:prstGeom>
          <a:noFill/>
        </p:spPr>
        <p:txBody>
          <a:bodyPr wrap="square" rtlCol="0">
            <a:spAutoFit/>
          </a:bodyPr>
          <a:lstStyle/>
          <a:p>
            <a:r>
              <a:rPr lang="de-DE" dirty="0">
                <a:latin typeface="CorpoS" pitchFamily="2" charset="0"/>
              </a:rPr>
              <a:t>Es sind zahlreiche energierechtliche Implikationen zu beachten</a:t>
            </a:r>
          </a:p>
        </p:txBody>
      </p:sp>
      <p:sp>
        <p:nvSpPr>
          <p:cNvPr id="2" name="Fußzeilenplatzhalter 1">
            <a:extLst>
              <a:ext uri="{FF2B5EF4-FFF2-40B4-BE49-F238E27FC236}">
                <a16:creationId xmlns:a16="http://schemas.microsoft.com/office/drawing/2014/main" id="{8833764F-92AF-A027-97EF-63BB8B53EA82}"/>
              </a:ext>
            </a:extLst>
          </p:cNvPr>
          <p:cNvSpPr>
            <a:spLocks noGrp="1"/>
          </p:cNvSpPr>
          <p:nvPr>
            <p:ph type="ftr" sz="quarter" idx="11"/>
          </p:nvPr>
        </p:nvSpPr>
        <p:spPr/>
        <p:txBody>
          <a:bodyPr/>
          <a:lstStyle/>
          <a:p>
            <a:r>
              <a:rPr lang="de-DE"/>
              <a:t>Stuttgart</a:t>
            </a:r>
            <a:endParaRPr lang="de-DE" dirty="0"/>
          </a:p>
        </p:txBody>
      </p:sp>
    </p:spTree>
    <p:extLst>
      <p:ext uri="{BB962C8B-B14F-4D97-AF65-F5344CB8AC3E}">
        <p14:creationId xmlns:p14="http://schemas.microsoft.com/office/powerpoint/2010/main" val="16547378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BH-Präsentationsvorlage">
  <a:themeElements>
    <a:clrScheme name="BBH_V10">
      <a:dk1>
        <a:srgbClr val="000000"/>
      </a:dk1>
      <a:lt1>
        <a:srgbClr val="FFFFFF"/>
      </a:lt1>
      <a:dk2>
        <a:srgbClr val="DC0C23"/>
      </a:dk2>
      <a:lt2>
        <a:srgbClr val="F4F2E8"/>
      </a:lt2>
      <a:accent1>
        <a:srgbClr val="5F5E5E"/>
      </a:accent1>
      <a:accent2>
        <a:srgbClr val="BFBEBE"/>
      </a:accent2>
      <a:accent3>
        <a:srgbClr val="2F2F2F"/>
      </a:accent3>
      <a:accent4>
        <a:srgbClr val="979797"/>
      </a:accent4>
      <a:accent5>
        <a:srgbClr val="518E9F"/>
      </a:accent5>
      <a:accent6>
        <a:srgbClr val="E6F0F7"/>
      </a:accent6>
      <a:hlink>
        <a:srgbClr val="518E9F"/>
      </a:hlink>
      <a:folHlink>
        <a:srgbClr val="518E9F"/>
      </a:folHlink>
    </a:clrScheme>
    <a:fontScheme name="BBH V10">
      <a:majorFont>
        <a:latin typeface="Cambria"/>
        <a:ea typeface=""/>
        <a:cs typeface=""/>
      </a:majorFont>
      <a:minorFont>
        <a:latin typeface="Corbe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BH-V10">
        <a:dk1>
          <a:srgbClr val="000000"/>
        </a:dk1>
        <a:lt1>
          <a:srgbClr val="FFFFFF"/>
        </a:lt1>
        <a:dk2>
          <a:srgbClr val="DC0C23"/>
        </a:dk2>
        <a:lt2>
          <a:srgbClr val="F4F2E8"/>
        </a:lt2>
        <a:accent1>
          <a:srgbClr val="5F5E5E"/>
        </a:accent1>
        <a:accent2>
          <a:srgbClr val="BFBEBE"/>
        </a:accent2>
        <a:accent3>
          <a:srgbClr val="2F2F2F"/>
        </a:accent3>
        <a:accent4>
          <a:srgbClr val="979797"/>
        </a:accent4>
        <a:accent5>
          <a:srgbClr val="518E9F"/>
        </a:accent5>
        <a:accent6>
          <a:srgbClr val="E6F0F7"/>
        </a:accent6>
        <a:hlink>
          <a:srgbClr val="518E9F"/>
        </a:hlink>
        <a:folHlink>
          <a:srgbClr val="518E9F"/>
        </a:folHlink>
      </a:clrScheme>
    </a:extraClrScheme>
  </a:extraClrSchemeLst>
  <a:custClrLst>
    <a:custClr name="BBH Orange">
      <a:srgbClr val="F8C43C"/>
    </a:custClr>
    <a:custClr name="BBH Blau">
      <a:srgbClr val="243872"/>
    </a:custClr>
    <a:custClr name="BBH Gruen">
      <a:srgbClr val="7DE14C"/>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Titanium 100%">
      <a:srgbClr val="D2D4D6"/>
    </a:custClr>
    <a:custClr name="Titanium +40K">
      <a:srgbClr val="76787A"/>
    </a:custClr>
    <a:custClr name="Titanium +30K">
      <a:srgbClr val="8D8F92"/>
    </a:custClr>
    <a:custClr name="Titanium +15K">
      <a:srgbClr val="AFB2B4"/>
    </a:custClr>
    <a:custClr name="Titanium 70%">
      <a:srgbClr val="DFE0E2"/>
    </a:custClr>
    <a:custClr name="Titanium 50%">
      <a:srgbClr val="E7E9EA"/>
    </a:custClr>
    <a:custClr name="Titanium 30%">
      <a:srgbClr val="E7E9EA"/>
    </a:custClr>
    <a:custClr>
      <a:srgbClr val="FFFFFF"/>
    </a:custClr>
    <a:custClr>
      <a:srgbClr val="FFFFFF"/>
    </a:custClr>
    <a:custClr>
      <a:srgbClr val="FFFFFF"/>
    </a:custClr>
    <a:custClr name="Platinum 100%">
      <a:srgbClr val="D7D5C6"/>
    </a:custClr>
    <a:custClr name="Platinum +40K">
      <a:srgbClr val="7B7C74"/>
    </a:custClr>
    <a:custClr name="Platinum +30K">
      <a:srgbClr val="959289"/>
    </a:custClr>
    <a:custClr name="Platinum +15K">
      <a:srgbClr val="B6B4A7"/>
    </a:custClr>
    <a:custClr name="Platinum 70%">
      <a:srgbClr val="E4E2D5"/>
    </a:custClr>
    <a:custClr name="Platinum 50%">
      <a:srgbClr val="EDEAE1"/>
    </a:custClr>
    <a:custClr name="Platinum 30%">
      <a:srgbClr val="F2F1EC"/>
    </a:custClr>
    <a:custClr>
      <a:srgbClr val="FFFFFF"/>
    </a:custClr>
    <a:custClr>
      <a:srgbClr val="FFFFFF"/>
    </a:custClr>
    <a:custClr>
      <a:srgbClr val="FFFFFF"/>
    </a:custClr>
  </a:custClrLst>
  <a:extLst>
    <a:ext uri="{05A4C25C-085E-4340-85A3-A5531E510DB2}">
      <thm15:themeFamily xmlns:thm15="http://schemas.microsoft.com/office/thememl/2012/main" name="4-3_Vortrag_deu_BBH-Präsentationsvorlage_V145" id="{14D70783-0CEB-4B3D-8A86-72404614D917}" vid="{A68C0ECA-713C-4A57-B7E3-951921AF2349}"/>
    </a:ext>
  </a:extLst>
</a:theme>
</file>

<file path=ppt/theme/theme2.xml><?xml version="1.0" encoding="utf-8"?>
<a:theme xmlns:a="http://schemas.openxmlformats.org/drawingml/2006/main" name="1_BBH-Präsentationsvorlage">
  <a:themeElements>
    <a:clrScheme name="BBH_V10">
      <a:dk1>
        <a:srgbClr val="000000"/>
      </a:dk1>
      <a:lt1>
        <a:srgbClr val="FFFFFF"/>
      </a:lt1>
      <a:dk2>
        <a:srgbClr val="DC0C23"/>
      </a:dk2>
      <a:lt2>
        <a:srgbClr val="F4F2E8"/>
      </a:lt2>
      <a:accent1>
        <a:srgbClr val="5F5E5E"/>
      </a:accent1>
      <a:accent2>
        <a:srgbClr val="BFBEBE"/>
      </a:accent2>
      <a:accent3>
        <a:srgbClr val="2F2F2F"/>
      </a:accent3>
      <a:accent4>
        <a:srgbClr val="979797"/>
      </a:accent4>
      <a:accent5>
        <a:srgbClr val="518E9F"/>
      </a:accent5>
      <a:accent6>
        <a:srgbClr val="E6F0F7"/>
      </a:accent6>
      <a:hlink>
        <a:srgbClr val="518E9F"/>
      </a:hlink>
      <a:folHlink>
        <a:srgbClr val="518E9F"/>
      </a:folHlink>
    </a:clrScheme>
    <a:fontScheme name="BBH V10">
      <a:majorFont>
        <a:latin typeface="Cambria"/>
        <a:ea typeface=""/>
        <a:cs typeface=""/>
      </a:majorFont>
      <a:minorFont>
        <a:latin typeface="Corbe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BH-V10">
        <a:dk1>
          <a:srgbClr val="000000"/>
        </a:dk1>
        <a:lt1>
          <a:srgbClr val="FFFFFF"/>
        </a:lt1>
        <a:dk2>
          <a:srgbClr val="DC0C23"/>
        </a:dk2>
        <a:lt2>
          <a:srgbClr val="F4F2E8"/>
        </a:lt2>
        <a:accent1>
          <a:srgbClr val="5F5E5E"/>
        </a:accent1>
        <a:accent2>
          <a:srgbClr val="BFBEBE"/>
        </a:accent2>
        <a:accent3>
          <a:srgbClr val="2F2F2F"/>
        </a:accent3>
        <a:accent4>
          <a:srgbClr val="979797"/>
        </a:accent4>
        <a:accent5>
          <a:srgbClr val="518E9F"/>
        </a:accent5>
        <a:accent6>
          <a:srgbClr val="E6F0F7"/>
        </a:accent6>
        <a:hlink>
          <a:srgbClr val="518E9F"/>
        </a:hlink>
        <a:folHlink>
          <a:srgbClr val="518E9F"/>
        </a:folHlink>
      </a:clrScheme>
    </a:extraClrScheme>
  </a:extraClrSchemeLst>
  <a:custClrLst>
    <a:custClr name="BBH Orange">
      <a:srgbClr val="F8C43C"/>
    </a:custClr>
    <a:custClr name="BBH Blau">
      <a:srgbClr val="243872"/>
    </a:custClr>
    <a:custClr name="BBH Gruen">
      <a:srgbClr val="7DE14C"/>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Titanium 100%">
      <a:srgbClr val="D2D4D6"/>
    </a:custClr>
    <a:custClr name="Titanium +40K">
      <a:srgbClr val="76787A"/>
    </a:custClr>
    <a:custClr name="Titanium +30K">
      <a:srgbClr val="8D8F92"/>
    </a:custClr>
    <a:custClr name="Titanium +15K">
      <a:srgbClr val="AFB2B4"/>
    </a:custClr>
    <a:custClr name="Titanium 70%">
      <a:srgbClr val="DFE0E2"/>
    </a:custClr>
    <a:custClr name="Titanium 50%">
      <a:srgbClr val="E7E9EA"/>
    </a:custClr>
    <a:custClr name="Titanium 30%">
      <a:srgbClr val="E7E9EA"/>
    </a:custClr>
    <a:custClr>
      <a:srgbClr val="FFFFFF"/>
    </a:custClr>
    <a:custClr>
      <a:srgbClr val="FFFFFF"/>
    </a:custClr>
    <a:custClr>
      <a:srgbClr val="FFFFFF"/>
    </a:custClr>
    <a:custClr name="Platinum 100%">
      <a:srgbClr val="D7D5C6"/>
    </a:custClr>
    <a:custClr name="Platinum +40K">
      <a:srgbClr val="7B7C74"/>
    </a:custClr>
    <a:custClr name="Platinum +30K">
      <a:srgbClr val="959289"/>
    </a:custClr>
    <a:custClr name="Platinum +15K">
      <a:srgbClr val="B6B4A7"/>
    </a:custClr>
    <a:custClr name="Platinum 70%">
      <a:srgbClr val="E4E2D5"/>
    </a:custClr>
    <a:custClr name="Platinum 50%">
      <a:srgbClr val="EDEAE1"/>
    </a:custClr>
    <a:custClr name="Platinum 30%">
      <a:srgbClr val="F2F1EC"/>
    </a:custClr>
    <a:custClr>
      <a:srgbClr val="FFFFFF"/>
    </a:custClr>
    <a:custClr>
      <a:srgbClr val="FFFFFF"/>
    </a:custClr>
    <a:custClr>
      <a:srgbClr val="FFFFFF"/>
    </a:custClr>
  </a:custClrLst>
  <a:extLst>
    <a:ext uri="{05A4C25C-085E-4340-85A3-A5531E510DB2}">
      <thm15:themeFamily xmlns:thm15="http://schemas.microsoft.com/office/thememl/2012/main" name="4-3_Vortrag_deu_BBH-Präsentationsvorlage_V145" id="{14D70783-0CEB-4B3D-8A86-72404614D917}" vid="{A68C0ECA-713C-4A57-B7E3-951921AF2349}"/>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2635</Words>
  <Application>Microsoft Office PowerPoint</Application>
  <PresentationFormat>Bildschirmpräsentation (4:3)</PresentationFormat>
  <Paragraphs>347</Paragraphs>
  <Slides>30</Slides>
  <Notes>16</Notes>
  <HiddenSlides>0</HiddenSlides>
  <MMClips>0</MMClips>
  <ScaleCrop>false</ScaleCrop>
  <HeadingPairs>
    <vt:vector size="8" baseType="variant">
      <vt:variant>
        <vt:lpstr>Verwendete Schriftarten</vt:lpstr>
      </vt:variant>
      <vt:variant>
        <vt:i4>10</vt:i4>
      </vt:variant>
      <vt:variant>
        <vt:lpstr>Design</vt:lpstr>
      </vt:variant>
      <vt:variant>
        <vt:i4>4</vt:i4>
      </vt:variant>
      <vt:variant>
        <vt:lpstr>Eingebettete OLE-Server</vt:lpstr>
      </vt:variant>
      <vt:variant>
        <vt:i4>1</vt:i4>
      </vt:variant>
      <vt:variant>
        <vt:lpstr>Folientitel</vt:lpstr>
      </vt:variant>
      <vt:variant>
        <vt:i4>30</vt:i4>
      </vt:variant>
    </vt:vector>
  </HeadingPairs>
  <TitlesOfParts>
    <vt:vector size="45" baseType="lpstr">
      <vt:lpstr>Arial</vt:lpstr>
      <vt:lpstr>Calibri</vt:lpstr>
      <vt:lpstr>Calibri Light</vt:lpstr>
      <vt:lpstr>Corbel</vt:lpstr>
      <vt:lpstr>Cormorant</vt:lpstr>
      <vt:lpstr>CorpoS</vt:lpstr>
      <vt:lpstr>Marlett</vt:lpstr>
      <vt:lpstr>Symbol</vt:lpstr>
      <vt:lpstr>Times New Roman</vt:lpstr>
      <vt:lpstr>Wingdings</vt:lpstr>
      <vt:lpstr>BBH-Präsentationsvorlage</vt:lpstr>
      <vt:lpstr>1_BBH-Präsentationsvorlage</vt:lpstr>
      <vt:lpstr>1_Office Theme</vt:lpstr>
      <vt:lpstr>2_Office Theme</vt:lpstr>
      <vt:lpstr>think-cell Folie</vt:lpstr>
      <vt:lpstr> Energierechtliche Vorgaben der dezentralen Energieerzeugung mit KWK-Anlagen    Rechtsanwältin Sarah Schweizer </vt:lpstr>
      <vt:lpstr>BW SCHWEIZER &amp; KOLLEGEN stellt sich vor </vt:lpstr>
      <vt:lpstr>PowerPoint-Präsentation</vt:lpstr>
      <vt:lpstr>Rechtsanwältin Sarah Schweizer</vt:lpstr>
      <vt:lpstr>Agenda</vt:lpstr>
      <vt:lpstr>Dezentrale KWK-Anlagen</vt:lpstr>
      <vt:lpstr>Verortung dezentrale  KWK-Anlagen im Stromsystem</vt:lpstr>
      <vt:lpstr>PowerPoint-Präsentation</vt:lpstr>
      <vt:lpstr>Energierechtliche Leitplanken  </vt:lpstr>
      <vt:lpstr>Abgaben und Umlagen</vt:lpstr>
      <vt:lpstr>Überblick Abgaben &amp; Umlagen BHKW</vt:lpstr>
      <vt:lpstr>EEG-Umlage &amp; die Netzumlagen</vt:lpstr>
      <vt:lpstr>Gesetzliche Neuerungen: Schaffung Energiefinanzierungsgesetz (EnFG)</vt:lpstr>
      <vt:lpstr>Gesetzliche Neuerungen Schaffung Energiefinanzierungsgesetz (EnFG)</vt:lpstr>
      <vt:lpstr>Exkurs -Neu: Umlagenregelung zur KWKG-Umlage und Offshore Netzumlage im EnFG ab dem 01.01.2023</vt:lpstr>
      <vt:lpstr>Schlaglicht: Wasserstoffumlage </vt:lpstr>
      <vt:lpstr>Netzumlagen in der dezentralen Versorgung </vt:lpstr>
      <vt:lpstr>Netzumlagen in der dezentralen Versorgung</vt:lpstr>
      <vt:lpstr>Netzumlagen in der dezentralen Versorgung</vt:lpstr>
      <vt:lpstr>Überblick Abgaben &amp; Umlagen BHKW</vt:lpstr>
      <vt:lpstr>Abgaben und Umlagen auf den Brennstoffbezug </vt:lpstr>
      <vt:lpstr>Schlaglicht: Brennstoffemissionshandelsgesetz (BEHG) </vt:lpstr>
      <vt:lpstr>Schlaglicht: Gasbeschaffungsumlage </vt:lpstr>
      <vt:lpstr>Schlaglicht: Stromsteuer – Entstehen und Befreiungen</vt:lpstr>
      <vt:lpstr>Schlaglicht: Stromsteuer – Erlaubnis</vt:lpstr>
      <vt:lpstr>Neues zur KWK-Förderung </vt:lpstr>
      <vt:lpstr>KWKG 2023: Zentrale Neuregelungen </vt:lpstr>
      <vt:lpstr>KWKG 2023: Zentrale Neuregelungen </vt:lpstr>
      <vt:lpstr>KWKG 2023: Zentrale Neuregelungen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Aktuelle Energiepolitik für Unternehmen</dc:title>
  <dc:creator>Sarah Schweizer</dc:creator>
  <cp:lastModifiedBy>Sarah Schweizer</cp:lastModifiedBy>
  <cp:revision>1116</cp:revision>
  <cp:lastPrinted>2021-09-27T12:48:12Z</cp:lastPrinted>
  <dcterms:created xsi:type="dcterms:W3CDTF">2019-10-06T18:29:51Z</dcterms:created>
  <dcterms:modified xsi:type="dcterms:W3CDTF">2022-09-14T06:41:56Z</dcterms:modified>
</cp:coreProperties>
</file>