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65" r:id="rId7"/>
    <p:sldId id="263" r:id="rId8"/>
    <p:sldId id="261" r:id="rId9"/>
    <p:sldId id="26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AE0-91F2-447B-834B-D7BA19537F86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5210-655D-4ABC-93B8-AFACDE617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23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AE0-91F2-447B-834B-D7BA19537F86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5210-655D-4ABC-93B8-AFACDE617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20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AE0-91F2-447B-834B-D7BA19537F86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5210-655D-4ABC-93B8-AFACDE617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67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AE0-91F2-447B-834B-D7BA19537F86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5210-655D-4ABC-93B8-AFACDE617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04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AE0-91F2-447B-834B-D7BA19537F86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5210-655D-4ABC-93B8-AFACDE617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34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AE0-91F2-447B-834B-D7BA19537F86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5210-655D-4ABC-93B8-AFACDE617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29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AE0-91F2-447B-834B-D7BA19537F86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5210-655D-4ABC-93B8-AFACDE617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225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AE0-91F2-447B-834B-D7BA19537F86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5210-655D-4ABC-93B8-AFACDE617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7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AE0-91F2-447B-834B-D7BA19537F86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5210-655D-4ABC-93B8-AFACDE617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09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AE0-91F2-447B-834B-D7BA19537F86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5210-655D-4ABC-93B8-AFACDE617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63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AE0-91F2-447B-834B-D7BA19537F86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5210-655D-4ABC-93B8-AFACDE617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14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61AE0-91F2-447B-834B-D7BA19537F86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95210-655D-4ABC-93B8-AFACDE617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4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kVtAKv3aIw&amp;list=PL6BRSiXCbXPAGLAh0vn4k8EfuwOP4JpGp&amp;index=2" TargetMode="External"/><Relationship Id="rId2" Type="http://schemas.openxmlformats.org/officeDocument/2006/relationships/hyperlink" Target="https://www.youtube.com/playlist?list=PLvAXnbXTry-AA8OGusHgQrtoxbB5Vq9F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YxhRyBWAT1M" TargetMode="External"/><Relationship Id="rId4" Type="http://schemas.openxmlformats.org/officeDocument/2006/relationships/hyperlink" Target="https://www.danube-pearls.eu/danubepearls/ulmneu-ul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931543"/>
            <a:ext cx="5419991" cy="273801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492" y="944119"/>
            <a:ext cx="5419991" cy="2712863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80291" y="4188882"/>
            <a:ext cx="9107055" cy="1630028"/>
          </a:xfrm>
          <a:prstGeom prst="rect">
            <a:avLst/>
          </a:prstGeom>
        </p:spPr>
        <p:txBody>
          <a:bodyPr vert="horz" lIns="108851" tIns="54425" rIns="108851" bIns="54425" rtlCol="0" anchor="t">
            <a:noAutofit/>
          </a:bodyPr>
          <a:lstStyle>
            <a:lvl1pPr algn="l" defTabSz="1088502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i="1" kern="1200">
                <a:solidFill>
                  <a:srgbClr val="006EA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8475"/>
            <a:r>
              <a:rPr lang="de-DE" dirty="0">
                <a:latin typeface="Calibri"/>
              </a:rPr>
              <a:t>Forum </a:t>
            </a:r>
            <a:r>
              <a:rPr lang="de-DE" dirty="0" smtClean="0">
                <a:latin typeface="Calibri"/>
              </a:rPr>
              <a:t>4: </a:t>
            </a:r>
            <a:r>
              <a:rPr lang="de-DE" dirty="0">
                <a:latin typeface="Calibri"/>
              </a:rPr>
              <a:t>Nachhaltige Mobilität</a:t>
            </a:r>
          </a:p>
          <a:p>
            <a:pPr defTabSz="1088475"/>
            <a:r>
              <a:rPr lang="de-DE" sz="2500" dirty="0">
                <a:latin typeface="Calibri"/>
              </a:rPr>
              <a:t>Moderation: Monika Burkard, Bereichsleiterin Neue Mobilität, NVBW – Nahverkehrsgesellschaft Baden-Württemberg</a:t>
            </a:r>
          </a:p>
          <a:p>
            <a:pPr defTabSz="1088475"/>
            <a:r>
              <a:rPr lang="de-DE" sz="2500" b="0" dirty="0">
                <a:latin typeface="Calibri"/>
              </a:rPr>
              <a:t>21.05.2021</a:t>
            </a:r>
          </a:p>
        </p:txBody>
      </p:sp>
    </p:spTree>
    <p:extLst>
      <p:ext uri="{BB962C8B-B14F-4D97-AF65-F5344CB8AC3E}">
        <p14:creationId xmlns:p14="http://schemas.microsoft.com/office/powerpoint/2010/main" val="251702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711200" y="511464"/>
            <a:ext cx="10769600" cy="5835073"/>
          </a:xfrm>
          <a:prstGeom prst="rect">
            <a:avLst/>
          </a:prstGeom>
        </p:spPr>
        <p:txBody>
          <a:bodyPr vert="horz" lIns="108851" tIns="54425" rIns="108851" bIns="54425" rtlCol="0" anchor="t">
            <a:noAutofit/>
          </a:bodyPr>
          <a:lstStyle>
            <a:lvl1pPr algn="l" defTabSz="1088502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i="1" kern="1200">
                <a:solidFill>
                  <a:srgbClr val="006EA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8475"/>
            <a:r>
              <a:rPr lang="de-DE" dirty="0" smtClean="0">
                <a:latin typeface="Calibri"/>
              </a:rPr>
              <a:t>Forum 4: Links aus dem Chat</a:t>
            </a:r>
            <a:endParaRPr lang="de-DE" sz="2500" b="0" dirty="0">
              <a:latin typeface="Calibri"/>
            </a:endParaRPr>
          </a:p>
          <a:p>
            <a:pPr defTabSz="1088475"/>
            <a:endParaRPr lang="de-DE" sz="1200" b="0" dirty="0" smtClean="0">
              <a:latin typeface="Calibri"/>
            </a:endParaRPr>
          </a:p>
          <a:p>
            <a:pPr marL="342900" indent="-342900" defTabSz="1088475">
              <a:buFont typeface="Arial" panose="020B0604020202020204" pitchFamily="34" charset="0"/>
              <a:buChar char="•"/>
            </a:pPr>
            <a:r>
              <a:rPr lang="de-DE" sz="2500" b="0" dirty="0">
                <a:latin typeface="Calibri"/>
              </a:rPr>
              <a:t>Playlist </a:t>
            </a:r>
            <a:r>
              <a:rPr lang="de-DE" sz="2500" b="0" dirty="0" smtClean="0">
                <a:latin typeface="Calibri"/>
              </a:rPr>
              <a:t>zum Wettbewerb „Wir </a:t>
            </a:r>
            <a:r>
              <a:rPr lang="de-DE" sz="2500" b="0" dirty="0">
                <a:latin typeface="Calibri"/>
              </a:rPr>
              <a:t>machen </a:t>
            </a:r>
            <a:r>
              <a:rPr lang="de-DE" sz="2500" b="0" dirty="0" smtClean="0">
                <a:latin typeface="Calibri"/>
              </a:rPr>
              <a:t>Mobilitätswende!</a:t>
            </a:r>
            <a:r>
              <a:rPr lang="de-DE" sz="2500" b="0" dirty="0" smtClean="0">
                <a:latin typeface="Calibri"/>
                <a:hlinkClick r:id="rId2"/>
              </a:rPr>
              <a:t>“: https</a:t>
            </a:r>
            <a:r>
              <a:rPr lang="de-DE" sz="2500" b="0" dirty="0">
                <a:latin typeface="Calibri"/>
                <a:hlinkClick r:id="rId2"/>
              </a:rPr>
              <a:t>://</a:t>
            </a:r>
            <a:r>
              <a:rPr lang="de-DE" sz="2500" b="0" dirty="0" smtClean="0">
                <a:latin typeface="Calibri"/>
                <a:hlinkClick r:id="rId2"/>
              </a:rPr>
              <a:t>www.youtube.com/playlist?list=PLvAXnbXTry-AA8OGusHgQrtoxbB5Vq9FQ</a:t>
            </a:r>
            <a:r>
              <a:rPr lang="de-DE" sz="2500" b="0" dirty="0" smtClean="0">
                <a:latin typeface="Calibri"/>
              </a:rPr>
              <a:t> </a:t>
            </a:r>
            <a:endParaRPr lang="de-DE" sz="2500" b="0" dirty="0">
              <a:latin typeface="Calibri"/>
            </a:endParaRPr>
          </a:p>
          <a:p>
            <a:pPr marL="342900" indent="-342900" defTabSz="1088475">
              <a:buFont typeface="Arial" panose="020B0604020202020204" pitchFamily="34" charset="0"/>
              <a:buChar char="•"/>
            </a:pPr>
            <a:r>
              <a:rPr lang="de-DE" sz="2500" b="0" dirty="0" smtClean="0">
                <a:latin typeface="Calibri"/>
              </a:rPr>
              <a:t>Impuls </a:t>
            </a:r>
            <a:r>
              <a:rPr lang="de-DE" sz="2500" b="0" dirty="0">
                <a:latin typeface="Calibri"/>
              </a:rPr>
              <a:t>für die Emotionalisierung des öffentlichen Raums: Christian Uhle, </a:t>
            </a:r>
            <a:r>
              <a:rPr lang="de-DE" sz="2500" b="0" dirty="0" smtClean="0">
                <a:latin typeface="Calibri"/>
              </a:rPr>
              <a:t>Philosoph</a:t>
            </a:r>
            <a:r>
              <a:rPr lang="de-DE" sz="2500" b="0" dirty="0">
                <a:latin typeface="Calibri"/>
              </a:rPr>
              <a:t>, Impuls bei der 2. </a:t>
            </a:r>
            <a:r>
              <a:rPr lang="de-DE" sz="2500" b="0" dirty="0" err="1">
                <a:latin typeface="Calibri"/>
              </a:rPr>
              <a:t>NaKoMo</a:t>
            </a:r>
            <a:r>
              <a:rPr lang="de-DE" sz="2500" b="0" dirty="0">
                <a:latin typeface="Calibri"/>
              </a:rPr>
              <a:t> Jahreskonferenz 2020: </a:t>
            </a:r>
            <a:r>
              <a:rPr lang="de-DE" sz="2500" b="0" dirty="0">
                <a:latin typeface="Calibri"/>
                <a:hlinkClick r:id="rId3"/>
              </a:rPr>
              <a:t>https://</a:t>
            </a:r>
            <a:r>
              <a:rPr lang="de-DE" sz="2500" b="0" dirty="0" smtClean="0">
                <a:latin typeface="Calibri"/>
                <a:hlinkClick r:id="rId3"/>
              </a:rPr>
              <a:t>www.youtube.com/watch?v=GkVtAKv3aIw&amp;list=PL6BRSiXCbXPAGLAh0vn4k8EfuwOP4JpGp&amp;index=2</a:t>
            </a:r>
            <a:endParaRPr lang="de-DE" sz="2500" b="0" dirty="0" smtClean="0">
              <a:latin typeface="Calibri"/>
            </a:endParaRPr>
          </a:p>
          <a:p>
            <a:pPr marL="342900" indent="-342900" defTabSz="1088475">
              <a:buFont typeface="Arial" panose="020B0604020202020204" pitchFamily="34" charset="0"/>
              <a:buChar char="•"/>
            </a:pPr>
            <a:r>
              <a:rPr lang="de-DE" sz="2500" b="0" dirty="0" smtClean="0">
                <a:latin typeface="Calibri"/>
                <a:hlinkClick r:id="rId4"/>
              </a:rPr>
              <a:t>https</a:t>
            </a:r>
            <a:r>
              <a:rPr lang="de-DE" sz="2500" b="0" dirty="0">
                <a:latin typeface="Calibri"/>
                <a:hlinkClick r:id="rId4"/>
              </a:rPr>
              <a:t>://www.danube-pearls.eu/danubepearls/ulmneu-ulm</a:t>
            </a:r>
            <a:r>
              <a:rPr lang="de-DE" sz="2500" b="0" dirty="0" smtClean="0">
                <a:latin typeface="Calibri"/>
                <a:hlinkClick r:id="rId4"/>
              </a:rPr>
              <a:t>/</a:t>
            </a:r>
            <a:endParaRPr lang="de-DE" sz="2500" b="0" dirty="0" smtClean="0">
              <a:latin typeface="Calibri"/>
            </a:endParaRPr>
          </a:p>
          <a:p>
            <a:pPr marL="342900" indent="-342900" defTabSz="1088475">
              <a:buFont typeface="Arial" panose="020B0604020202020204" pitchFamily="34" charset="0"/>
              <a:buChar char="•"/>
            </a:pPr>
            <a:r>
              <a:rPr lang="de-DE" sz="2500" b="0" dirty="0" smtClean="0">
                <a:latin typeface="Calibri"/>
              </a:rPr>
              <a:t>Projekt </a:t>
            </a:r>
            <a:r>
              <a:rPr lang="de-DE" sz="2500" b="0" dirty="0">
                <a:latin typeface="Calibri"/>
              </a:rPr>
              <a:t>aus Ulm (bzw. mit Ulmer Beteiligung): </a:t>
            </a:r>
            <a:r>
              <a:rPr lang="de-DE" sz="2500" b="0" dirty="0">
                <a:latin typeface="Calibri"/>
                <a:hlinkClick r:id="rId5"/>
              </a:rPr>
              <a:t>https://</a:t>
            </a:r>
            <a:r>
              <a:rPr lang="de-DE" sz="2500" b="0" dirty="0" smtClean="0">
                <a:latin typeface="Calibri"/>
                <a:hlinkClick r:id="rId5"/>
              </a:rPr>
              <a:t>youtu.be/YxhRyBWAT1M</a:t>
            </a:r>
            <a:endParaRPr lang="de-DE" sz="2500" b="0" dirty="0" smtClean="0">
              <a:latin typeface="Calibri"/>
            </a:endParaRPr>
          </a:p>
          <a:p>
            <a:pPr defTabSz="1088475"/>
            <a:endParaRPr lang="de-DE" sz="25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67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711200" y="511464"/>
            <a:ext cx="10769600" cy="5835073"/>
          </a:xfrm>
          <a:prstGeom prst="rect">
            <a:avLst/>
          </a:prstGeom>
        </p:spPr>
        <p:txBody>
          <a:bodyPr vert="horz" lIns="108851" tIns="54425" rIns="108851" bIns="54425" rtlCol="0" anchor="t">
            <a:noAutofit/>
          </a:bodyPr>
          <a:lstStyle>
            <a:lvl1pPr algn="l" defTabSz="1088502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i="1" kern="1200">
                <a:solidFill>
                  <a:srgbClr val="006EA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8475"/>
            <a:r>
              <a:rPr lang="de-DE" dirty="0" smtClean="0">
                <a:latin typeface="Calibri"/>
              </a:rPr>
              <a:t>Forum 4: Umfrage-Ergebnisse</a:t>
            </a:r>
            <a:endParaRPr lang="de-DE" sz="2500" b="0" dirty="0">
              <a:latin typeface="Calibri"/>
            </a:endParaRPr>
          </a:p>
          <a:p>
            <a:pPr defTabSz="1088475"/>
            <a:endParaRPr lang="de-DE" sz="1200" b="0" dirty="0" smtClean="0">
              <a:latin typeface="Calibri"/>
            </a:endParaRPr>
          </a:p>
          <a:p>
            <a:pPr marL="342900" indent="-342900" defTabSz="1088475">
              <a:buFont typeface="Arial" panose="020B0604020202020204" pitchFamily="34" charset="0"/>
              <a:buChar char="•"/>
            </a:pPr>
            <a:endParaRPr lang="de-DE" sz="2500" b="0" dirty="0" smtClean="0">
              <a:latin typeface="Calibri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753" y="1324994"/>
            <a:ext cx="7252495" cy="502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3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711200" y="511464"/>
            <a:ext cx="10769600" cy="5835073"/>
          </a:xfrm>
          <a:prstGeom prst="rect">
            <a:avLst/>
          </a:prstGeom>
        </p:spPr>
        <p:txBody>
          <a:bodyPr vert="horz" lIns="108851" tIns="54425" rIns="108851" bIns="54425" rtlCol="0" anchor="t">
            <a:noAutofit/>
          </a:bodyPr>
          <a:lstStyle>
            <a:lvl1pPr algn="l" defTabSz="1088502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i="1" kern="1200">
                <a:solidFill>
                  <a:srgbClr val="006EA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8475"/>
            <a:r>
              <a:rPr lang="de-DE" dirty="0" smtClean="0">
                <a:latin typeface="Calibri"/>
              </a:rPr>
              <a:t>Forum 4: Umfrage-Ergebnisse</a:t>
            </a:r>
            <a:endParaRPr lang="de-DE" sz="2500" b="0" dirty="0">
              <a:latin typeface="Calibri"/>
            </a:endParaRPr>
          </a:p>
          <a:p>
            <a:pPr defTabSz="1088475"/>
            <a:endParaRPr lang="de-DE" sz="1200" b="0" dirty="0" smtClean="0">
              <a:latin typeface="Calibri"/>
            </a:endParaRPr>
          </a:p>
          <a:p>
            <a:pPr marL="342900" indent="-342900" defTabSz="1088475">
              <a:buFont typeface="Arial" panose="020B0604020202020204" pitchFamily="34" charset="0"/>
              <a:buChar char="•"/>
            </a:pPr>
            <a:endParaRPr lang="de-DE" sz="2500" b="0" dirty="0" smtClean="0">
              <a:latin typeface="Calibri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087418"/>
            <a:ext cx="5187820" cy="35098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020" y="2087418"/>
            <a:ext cx="5203780" cy="364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8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711200" y="511464"/>
            <a:ext cx="10769600" cy="5835073"/>
          </a:xfrm>
          <a:prstGeom prst="rect">
            <a:avLst/>
          </a:prstGeom>
        </p:spPr>
        <p:txBody>
          <a:bodyPr vert="horz" lIns="108851" tIns="54425" rIns="108851" bIns="54425" rtlCol="0" anchor="t">
            <a:noAutofit/>
          </a:bodyPr>
          <a:lstStyle>
            <a:lvl1pPr algn="l" defTabSz="1088502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i="1" kern="1200">
                <a:solidFill>
                  <a:srgbClr val="006EA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8475"/>
            <a:r>
              <a:rPr lang="de-DE" dirty="0" smtClean="0">
                <a:latin typeface="Calibri"/>
              </a:rPr>
              <a:t>Forum 4: Umfrage-Ergebnisse</a:t>
            </a:r>
            <a:endParaRPr lang="de-DE" sz="2500" b="0" dirty="0">
              <a:latin typeface="Calibri"/>
            </a:endParaRPr>
          </a:p>
          <a:p>
            <a:pPr defTabSz="1088475"/>
            <a:endParaRPr lang="de-DE" sz="1200" b="0" dirty="0" smtClean="0">
              <a:latin typeface="Calibri"/>
            </a:endParaRPr>
          </a:p>
          <a:p>
            <a:pPr marL="342900" indent="-342900" defTabSz="1088475">
              <a:buFont typeface="Arial" panose="020B0604020202020204" pitchFamily="34" charset="0"/>
              <a:buChar char="•"/>
            </a:pPr>
            <a:endParaRPr lang="de-DE" sz="2500" b="0" dirty="0" smtClean="0">
              <a:latin typeface="Calibri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948" y="1346200"/>
            <a:ext cx="7252104" cy="50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9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711200" y="511464"/>
            <a:ext cx="10769600" cy="5835073"/>
          </a:xfrm>
          <a:prstGeom prst="rect">
            <a:avLst/>
          </a:prstGeom>
        </p:spPr>
        <p:txBody>
          <a:bodyPr vert="horz" lIns="108851" tIns="54425" rIns="108851" bIns="54425" rtlCol="0" anchor="t">
            <a:noAutofit/>
          </a:bodyPr>
          <a:lstStyle>
            <a:lvl1pPr algn="l" defTabSz="1088502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i="1" kern="1200">
                <a:solidFill>
                  <a:srgbClr val="006EA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8475"/>
            <a:r>
              <a:rPr lang="de-DE" dirty="0" smtClean="0">
                <a:latin typeface="Calibri"/>
              </a:rPr>
              <a:t>Forum 4: Umfrage-Ergebnisse</a:t>
            </a:r>
            <a:endParaRPr lang="de-DE" sz="2500" b="0" dirty="0">
              <a:latin typeface="Calibri"/>
            </a:endParaRPr>
          </a:p>
          <a:p>
            <a:pPr defTabSz="1088475"/>
            <a:endParaRPr lang="de-DE" sz="1200" b="0" dirty="0" smtClean="0">
              <a:latin typeface="Calibri"/>
            </a:endParaRPr>
          </a:p>
          <a:p>
            <a:pPr marL="342900" indent="-342900" defTabSz="1088475">
              <a:buFont typeface="Arial" panose="020B0604020202020204" pitchFamily="34" charset="0"/>
              <a:buChar char="•"/>
            </a:pPr>
            <a:endParaRPr lang="de-DE" sz="2500" b="0" dirty="0" smtClean="0">
              <a:latin typeface="Calibri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1" y="1819564"/>
            <a:ext cx="5506936" cy="397163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136" y="1819564"/>
            <a:ext cx="5412345" cy="26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7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711200" y="511464"/>
            <a:ext cx="10769600" cy="5835073"/>
          </a:xfrm>
          <a:prstGeom prst="rect">
            <a:avLst/>
          </a:prstGeom>
        </p:spPr>
        <p:txBody>
          <a:bodyPr vert="horz" lIns="108851" tIns="54425" rIns="108851" bIns="54425" rtlCol="0" anchor="t">
            <a:noAutofit/>
          </a:bodyPr>
          <a:lstStyle>
            <a:lvl1pPr algn="l" defTabSz="1088502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i="1" kern="1200">
                <a:solidFill>
                  <a:srgbClr val="006EA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8475"/>
            <a:r>
              <a:rPr lang="de-DE" dirty="0" smtClean="0">
                <a:latin typeface="Calibri"/>
              </a:rPr>
              <a:t>Forum 4: Umfrage-Ergebnisse</a:t>
            </a:r>
            <a:endParaRPr lang="de-DE" sz="2500" b="0" dirty="0">
              <a:latin typeface="Calibri"/>
            </a:endParaRPr>
          </a:p>
          <a:p>
            <a:pPr defTabSz="1088475"/>
            <a:endParaRPr lang="de-DE" sz="1200" b="0" dirty="0" smtClean="0">
              <a:latin typeface="Calibri"/>
            </a:endParaRPr>
          </a:p>
          <a:p>
            <a:pPr marL="342900" indent="-342900" defTabSz="1088475">
              <a:buFont typeface="Arial" panose="020B0604020202020204" pitchFamily="34" charset="0"/>
              <a:buChar char="•"/>
            </a:pPr>
            <a:endParaRPr lang="de-DE" sz="2500" b="0" dirty="0" smtClean="0">
              <a:latin typeface="Calibri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49" y="1740144"/>
            <a:ext cx="5012879" cy="168885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58541"/>
            <a:ext cx="5744672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2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711200" y="511464"/>
            <a:ext cx="10769600" cy="5835073"/>
          </a:xfrm>
          <a:prstGeom prst="rect">
            <a:avLst/>
          </a:prstGeom>
        </p:spPr>
        <p:txBody>
          <a:bodyPr vert="horz" lIns="108851" tIns="54425" rIns="108851" bIns="54425" rtlCol="0" anchor="t">
            <a:noAutofit/>
          </a:bodyPr>
          <a:lstStyle>
            <a:lvl1pPr algn="l" defTabSz="1088502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i="1" kern="1200">
                <a:solidFill>
                  <a:srgbClr val="006EA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8475"/>
            <a:r>
              <a:rPr lang="de-DE" dirty="0" smtClean="0">
                <a:latin typeface="Calibri"/>
              </a:rPr>
              <a:t>Forum 4: Umfrage-Ergebnisse</a:t>
            </a:r>
            <a:endParaRPr lang="de-DE" sz="2500" b="0" dirty="0">
              <a:latin typeface="Calibri"/>
            </a:endParaRPr>
          </a:p>
          <a:p>
            <a:pPr defTabSz="1088475"/>
            <a:endParaRPr lang="de-DE" sz="1200" b="0" dirty="0" smtClean="0">
              <a:latin typeface="Calibri"/>
            </a:endParaRPr>
          </a:p>
          <a:p>
            <a:pPr marL="342900" indent="-342900" defTabSz="1088475">
              <a:buFont typeface="Arial" panose="020B0604020202020204" pitchFamily="34" charset="0"/>
              <a:buChar char="•"/>
            </a:pPr>
            <a:endParaRPr lang="de-DE" sz="2500" b="0" dirty="0" smtClean="0">
              <a:latin typeface="Calibri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31" y="1673223"/>
            <a:ext cx="8141738" cy="380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1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711200" y="511464"/>
            <a:ext cx="10769600" cy="5835073"/>
          </a:xfrm>
          <a:prstGeom prst="rect">
            <a:avLst/>
          </a:prstGeom>
        </p:spPr>
        <p:txBody>
          <a:bodyPr vert="horz" lIns="108851" tIns="54425" rIns="108851" bIns="54425" rtlCol="0" anchor="t">
            <a:noAutofit/>
          </a:bodyPr>
          <a:lstStyle>
            <a:lvl1pPr algn="l" defTabSz="1088502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i="1" kern="1200">
                <a:solidFill>
                  <a:srgbClr val="006EA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8475"/>
            <a:r>
              <a:rPr lang="de-DE" dirty="0" smtClean="0">
                <a:latin typeface="Calibri"/>
              </a:rPr>
              <a:t>Forum 4: Umfrage-Ergebnisse</a:t>
            </a:r>
            <a:endParaRPr lang="de-DE" sz="2500" b="0" dirty="0">
              <a:latin typeface="Calibri"/>
            </a:endParaRPr>
          </a:p>
          <a:p>
            <a:pPr defTabSz="1088475"/>
            <a:endParaRPr lang="de-DE" sz="1200" b="0" dirty="0" smtClean="0">
              <a:latin typeface="Calibri"/>
            </a:endParaRPr>
          </a:p>
          <a:p>
            <a:pPr marL="342900" indent="-342900" defTabSz="1088475">
              <a:buFont typeface="Arial" panose="020B0604020202020204" pitchFamily="34" charset="0"/>
              <a:buChar char="•"/>
            </a:pPr>
            <a:endParaRPr lang="de-DE" sz="2500" b="0" dirty="0" smtClean="0">
              <a:latin typeface="Calibri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04" y="1691697"/>
            <a:ext cx="5124773" cy="15534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260" y="1597890"/>
            <a:ext cx="4856136" cy="220287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55" y="3834389"/>
            <a:ext cx="4980122" cy="26185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260" y="4070928"/>
            <a:ext cx="4856136" cy="22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54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107</Words>
  <Application>Microsoft Office PowerPoint</Application>
  <PresentationFormat>Breitbild</PresentationFormat>
  <Paragraphs>16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Nahverkehrsgesellschaft Baden-Württemberg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Burkard, Monika</dc:creator>
  <cp:lastModifiedBy>Burkard, Monika</cp:lastModifiedBy>
  <cp:revision>8</cp:revision>
  <dcterms:created xsi:type="dcterms:W3CDTF">2021-05-19T08:51:12Z</dcterms:created>
  <dcterms:modified xsi:type="dcterms:W3CDTF">2021-05-21T19:51:33Z</dcterms:modified>
</cp:coreProperties>
</file>