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9"/>
  </p:notesMasterIdLst>
  <p:sldIdLst>
    <p:sldId id="452" r:id="rId5"/>
    <p:sldId id="429" r:id="rId6"/>
    <p:sldId id="430" r:id="rId7"/>
    <p:sldId id="441" r:id="rId8"/>
    <p:sldId id="453" r:id="rId9"/>
    <p:sldId id="433" r:id="rId10"/>
    <p:sldId id="462" r:id="rId11"/>
    <p:sldId id="456" r:id="rId12"/>
    <p:sldId id="460" r:id="rId13"/>
    <p:sldId id="442" r:id="rId14"/>
    <p:sldId id="457" r:id="rId15"/>
    <p:sldId id="461" r:id="rId16"/>
    <p:sldId id="458" r:id="rId17"/>
    <p:sldId id="455" r:id="rId18"/>
    <p:sldId id="446" r:id="rId19"/>
    <p:sldId id="445" r:id="rId20"/>
    <p:sldId id="436" r:id="rId21"/>
    <p:sldId id="454" r:id="rId22"/>
    <p:sldId id="439" r:id="rId23"/>
    <p:sldId id="447" r:id="rId24"/>
    <p:sldId id="448" r:id="rId25"/>
    <p:sldId id="449" r:id="rId26"/>
    <p:sldId id="450" r:id="rId27"/>
    <p:sldId id="451" r:id="rId28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TheSans B7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E6E37E-B644-1D1F-0E22-2C0F1DADC588}" name="Endress, Nina [KEA-BW]" initials="" userId="S::Nina.Endress@kea-bw.de::63133b2b-ff33-4fcc-aab0-00a50487cbda" providerId="AD"/>
  <p188:author id="{75124B8D-2101-7E3F-5C72-055E1E548C7E}" name="Podesta, Yelena [KEA-BW]" initials="PY[B" userId="S::Yelena.Podesta@kea-bw.de::309c6a40-9693-4dbc-bf20-bc8d3adbb6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DDDDD"/>
    <a:srgbClr val="5F5F5F"/>
    <a:srgbClr val="F6E600"/>
    <a:srgbClr val="FFE70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85697" autoAdjust="0"/>
  </p:normalViewPr>
  <p:slideViewPr>
    <p:cSldViewPr>
      <p:cViewPr varScale="1">
        <p:scale>
          <a:sx n="52" d="100"/>
          <a:sy n="52" d="100"/>
        </p:scale>
        <p:origin x="139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07FABE-93DB-4F06-BADF-6077D796A4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5440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heSans B4 SemiLigh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0</a:t>
            </a:fld>
            <a:endParaRPr lang="de-DE" altLang="de-D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1159-B4A2-F24B-DBED-FD1673C41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EDD5F8-E709-F94C-FEC8-824242556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F41A2A63-F690-F880-BAFB-044082257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9A8913D-21AC-19CB-AB02-FFCD9635F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460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FECFA-45CB-FD7C-184A-C90F1FFB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18F308-3AB9-2701-28CD-E09ACE5F25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A8543788-8EC8-7E06-4193-CC04CDD4F1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E725742-E4A8-71A5-3D8D-F6AEB6F71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4880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FE64D-DAFD-41AC-99D4-0630B62E5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95B91E-BC78-0671-E263-60439210C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56C72-50B1-4468-8B61-B9782D5F616E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06EC05EE-C6E5-BED6-C973-CE37289556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A62C033-18B9-04E9-A23B-47FB68BBB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826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068960"/>
            <a:ext cx="12192000" cy="3789040"/>
          </a:xfrm>
          <a:prstGeom prst="rect">
            <a:avLst/>
          </a:prstGeom>
          <a:solidFill>
            <a:srgbClr val="F6E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4648200"/>
            <a:ext cx="8128000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noProof="0" dirty="0"/>
              <a:t>Master-Untertitelformat bearbeiten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3962400"/>
            <a:ext cx="9652000" cy="533400"/>
          </a:xfrm>
        </p:spPr>
        <p:txBody>
          <a:bodyPr/>
          <a:lstStyle>
            <a:lvl1pPr algn="ctr">
              <a:lnSpc>
                <a:spcPct val="110000"/>
              </a:lnSpc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altLang="de-DE" noProof="0" dirty="0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331F0C-4597-7F42-A46B-B5F4BB044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956" y="678160"/>
            <a:ext cx="4822089" cy="1725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285" y="195486"/>
            <a:ext cx="6400800" cy="857250"/>
          </a:xfrm>
        </p:spPr>
        <p:txBody>
          <a:bodyPr/>
          <a:lstStyle>
            <a:lvl1pPr>
              <a:defRPr sz="2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371" y="1295400"/>
            <a:ext cx="64008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4F619E-B288-4520-B6CE-9A210B10B2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428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1371" y="1295400"/>
            <a:ext cx="3098800" cy="4114800"/>
          </a:xfrm>
        </p:spPr>
        <p:txBody>
          <a:bodyPr/>
          <a:lstStyle>
            <a:lvl1pPr>
              <a:defRPr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9937" y="1295400"/>
            <a:ext cx="3098800" cy="4114800"/>
          </a:xfrm>
        </p:spPr>
        <p:txBody>
          <a:bodyPr/>
          <a:lstStyle>
            <a:lvl1pPr>
              <a:defRPr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1277601" y="6513513"/>
            <a:ext cx="698500" cy="304800"/>
          </a:xfrm>
        </p:spPr>
        <p:txBody>
          <a:bodyPr/>
          <a:lstStyle>
            <a:lvl1pPr>
              <a:defRPr/>
            </a:lvl1pPr>
          </a:lstStyle>
          <a:p>
            <a:fld id="{79107DC6-5107-4104-90CE-B95F52D6FED1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E204DE0-DA04-8947-B9BC-BF12959F2B6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sz="2200" kern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70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657" y="1295400"/>
            <a:ext cx="6400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7099" y="6525079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1DF4467-D3A1-4722-9D8E-2BAAE4E1AC0A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35842"/>
            <a:ext cx="243419" cy="600855"/>
          </a:xfrm>
          <a:prstGeom prst="rect">
            <a:avLst/>
          </a:prstGeom>
          <a:solidFill>
            <a:srgbClr val="F6E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285" y="195486"/>
            <a:ext cx="6400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das Titelformat zu bearbeiten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H="1">
            <a:off x="623391" y="6508576"/>
            <a:ext cx="111622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24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07008" y="6513513"/>
            <a:ext cx="386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www.kea-bw.de</a:t>
            </a:r>
          </a:p>
        </p:txBody>
      </p:sp>
      <p:sp>
        <p:nvSpPr>
          <p:cNvPr id="13" name="Rectangle 21"/>
          <p:cNvSpPr>
            <a:spLocks noChangeArrowheads="1"/>
          </p:cNvSpPr>
          <p:nvPr userDrawn="1"/>
        </p:nvSpPr>
        <p:spPr bwMode="auto">
          <a:xfrm>
            <a:off x="4491009" y="6553200"/>
            <a:ext cx="47248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1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Klimaschutzmanager-Netzwerktreffen 2024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5195B2C-DD27-3343-BA9C-3D361605CE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219" y="128054"/>
            <a:ext cx="2304818" cy="824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 i="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heSans B7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E703"/>
        </a:buClr>
        <a:buSzPct val="155000"/>
        <a:buFont typeface="Wingdings" pitchFamily="2" charset="2"/>
        <a:buChar char="§"/>
        <a:defRPr sz="2000" b="0" i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heSans B4 SemiLight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heSans B4 SemiLight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heSans B4 SemiLight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heSans B4 SemiLight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a-bw.de/veranstaltungen/ksm-treffen-202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1384" y="3140968"/>
            <a:ext cx="11018688" cy="2088232"/>
          </a:xfrm>
        </p:spPr>
        <p:txBody>
          <a:bodyPr/>
          <a:lstStyle/>
          <a:p>
            <a:r>
              <a:rPr lang="de-DE" altLang="de-DE" dirty="0"/>
              <a:t>Netzwerktreffen </a:t>
            </a:r>
            <a:br>
              <a:rPr lang="de-DE" altLang="de-DE" dirty="0"/>
            </a:br>
            <a:r>
              <a:rPr lang="de-DE" altLang="de-DE" dirty="0"/>
              <a:t>der Klimaschutzmanagerinnen und Klimaschutzmanager</a:t>
            </a:r>
            <a:br>
              <a:rPr lang="de-DE" altLang="de-DE" dirty="0"/>
            </a:br>
            <a:r>
              <a:rPr lang="de-DE" altLang="de-DE" dirty="0"/>
              <a:t> 2024 in Pforzheim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5400" y="5085184"/>
            <a:ext cx="10800481" cy="838200"/>
          </a:xfrm>
        </p:spPr>
        <p:txBody>
          <a:bodyPr/>
          <a:lstStyle/>
          <a:p>
            <a:r>
              <a:rPr lang="de-DE" altLang="de-DE" dirty="0"/>
              <a:t>06. November 2024</a:t>
            </a:r>
            <a:br>
              <a:rPr lang="de-DE" altLang="de-DE" dirty="0"/>
            </a:br>
            <a:br>
              <a:rPr lang="de-DE" altLang="de-DE" dirty="0"/>
            </a:br>
            <a:r>
              <a:rPr lang="de-DE" altLang="de-DE" dirty="0"/>
              <a:t>Alle Folien sowie die Agenda finden Sie hier:</a:t>
            </a:r>
            <a:br>
              <a:rPr lang="de-DE" altLang="de-D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altLang="de-DE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https://www.kea-bw.de/veranstaltungen/ksm-treffen-2024</a:t>
            </a:r>
            <a:r>
              <a:rPr lang="de-DE" altLang="de-DE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FDEC5-CEDE-AC21-055C-31626879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E5FF32-55C0-FB9A-550B-2DB422064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9</a:t>
            </a:fld>
            <a:endParaRPr lang="de-DE" altLang="de-DE"/>
          </a:p>
        </p:txBody>
      </p:sp>
      <p:pic>
        <p:nvPicPr>
          <p:cNvPr id="11" name="Grafik 10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82A67E3C-E031-ACD8-48B2-D10F4A40A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616" y="1097495"/>
            <a:ext cx="6912768" cy="528383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A853983-13A1-55DC-B141-BBCC3012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9881188" cy="857250"/>
          </a:xfrm>
        </p:spPr>
        <p:txBody>
          <a:bodyPr/>
          <a:lstStyle/>
          <a:p>
            <a:r>
              <a:rPr lang="de-DE" b="1" dirty="0"/>
              <a:t>FORUM 2: Klimaschutzmanagerinnen und Klimaschutzmanager </a:t>
            </a:r>
            <a:br>
              <a:rPr lang="de-DE" b="1" dirty="0"/>
            </a:br>
            <a:r>
              <a:rPr lang="de-DE" b="1" dirty="0"/>
              <a:t>in Großen Kreisstädten + Stadtkreisen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184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939F-BBF0-69E0-BA36-B225F4E11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E36EC7-274D-5825-665A-1C0DC60EC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10</a:t>
            </a:fld>
            <a:endParaRPr lang="de-DE" alt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041684C-B814-73EA-E0C6-C560D0BC8521}"/>
              </a:ext>
            </a:extLst>
          </p:cNvPr>
          <p:cNvSpPr txBox="1">
            <a:spLocks/>
          </p:cNvSpPr>
          <p:nvPr/>
        </p:nvSpPr>
        <p:spPr bwMode="auto">
          <a:xfrm>
            <a:off x="463284" y="195486"/>
            <a:ext cx="98811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2: Klimaschutzmanagerinnen und Klimaschutzmanager </a:t>
            </a:r>
            <a:br>
              <a:rPr lang="de-DE" kern="0" dirty="0"/>
            </a:br>
            <a:r>
              <a:rPr lang="de-DE" kern="0" dirty="0"/>
              <a:t>in Großen Kreisstädten + Stadtkreisen</a:t>
            </a:r>
          </a:p>
        </p:txBody>
      </p:sp>
      <p:pic>
        <p:nvPicPr>
          <p:cNvPr id="3" name="Grafik 2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0C894E15-222B-75FC-78E6-1F4A3A8D4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248"/>
          <a:stretch/>
        </p:blipFill>
        <p:spPr>
          <a:xfrm>
            <a:off x="2333836" y="1124744"/>
            <a:ext cx="7524328" cy="61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8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81560-9E72-7A42-76CD-ABA88201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8229ED-AC3F-4D51-7794-A422EA0E7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11</a:t>
            </a:fld>
            <a:endParaRPr lang="de-DE" altLang="de-DE"/>
          </a:p>
        </p:txBody>
      </p:sp>
      <p:pic>
        <p:nvPicPr>
          <p:cNvPr id="7" name="Grafik 6" descr="Ein Bild, das Text, Klebezettel, Handschrift, Im Haus enthält.&#10;&#10;Automatisch generierte Beschreibung">
            <a:extLst>
              <a:ext uri="{FF2B5EF4-FFF2-40B4-BE49-F238E27FC236}">
                <a16:creationId xmlns:a16="http://schemas.microsoft.com/office/drawing/2014/main" id="{F3A42A92-803D-1654-64F8-71EDCCB4F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592" y="1052736"/>
            <a:ext cx="7344816" cy="529882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D258A8E-265C-BF47-C644-1BA707C1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9881188" cy="857250"/>
          </a:xfrm>
        </p:spPr>
        <p:txBody>
          <a:bodyPr/>
          <a:lstStyle/>
          <a:p>
            <a:r>
              <a:rPr lang="de-DE" b="1" dirty="0"/>
              <a:t>FORUM 2: Klimaschutzmanagerinnen und Klimaschutzmanager </a:t>
            </a:r>
            <a:br>
              <a:rPr lang="de-DE" b="1" dirty="0"/>
            </a:br>
            <a:r>
              <a:rPr lang="de-DE" b="1" dirty="0"/>
              <a:t>in Großen Kreisstädten + Stadtkreisen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277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228C-BCCE-99ED-6F64-5654F06B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E602E1-DBD3-6C37-2F17-F69D6B9C81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12</a:t>
            </a:fld>
            <a:endParaRPr lang="de-DE" alt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D22284C-32CA-A8F6-BFE8-A994C59160B2}"/>
              </a:ext>
            </a:extLst>
          </p:cNvPr>
          <p:cNvSpPr txBox="1">
            <a:spLocks/>
          </p:cNvSpPr>
          <p:nvPr/>
        </p:nvSpPr>
        <p:spPr bwMode="auto">
          <a:xfrm>
            <a:off x="463284" y="195486"/>
            <a:ext cx="98811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2: Klimaschutzmanagerinnen und Klimaschutzmanager </a:t>
            </a:r>
            <a:br>
              <a:rPr lang="de-DE" kern="0" dirty="0"/>
            </a:br>
            <a:r>
              <a:rPr lang="de-DE" kern="0" dirty="0"/>
              <a:t>in Großen Kreisstädten + Stadtkreisen</a:t>
            </a:r>
          </a:p>
        </p:txBody>
      </p:sp>
      <p:pic>
        <p:nvPicPr>
          <p:cNvPr id="3" name="Grafik 2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E0CF6CA2-C815-46C5-B87F-FFF4FD82D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252" y="1052736"/>
            <a:ext cx="6465496" cy="53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FB59C-CD86-AD28-B1DA-4A2B6915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98BBFC5-6851-0D1A-4571-A762C48E87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70000" y="3933056"/>
            <a:ext cx="9652000" cy="1512168"/>
          </a:xfrm>
        </p:spPr>
        <p:txBody>
          <a:bodyPr/>
          <a:lstStyle/>
          <a:p>
            <a:r>
              <a:rPr lang="de-DE" altLang="de-DE" dirty="0"/>
              <a:t>FORUM 3: </a:t>
            </a:r>
            <a:br>
              <a:rPr lang="de-DE" altLang="de-DE" dirty="0"/>
            </a:br>
            <a:r>
              <a:rPr lang="de-DE" altLang="de-DE" dirty="0"/>
              <a:t>Klimaschutzmanagerinnen u. Klimaschutzmanager </a:t>
            </a:r>
            <a:br>
              <a:rPr lang="de-DE" altLang="de-DE" dirty="0"/>
            </a:br>
            <a:r>
              <a:rPr lang="de-DE" altLang="de-DE" dirty="0"/>
              <a:t>in Kommunen &lt; 20.000 Einwohner*innen </a:t>
            </a:r>
            <a:br>
              <a:rPr lang="de-DE" altLang="de-DE" dirty="0"/>
            </a:br>
            <a:r>
              <a:rPr lang="de-DE" altLang="de-DE" dirty="0"/>
              <a:t>und interkommunalen Zusammenschlüssen</a:t>
            </a:r>
          </a:p>
        </p:txBody>
      </p:sp>
    </p:spTree>
    <p:extLst>
      <p:ext uri="{BB962C8B-B14F-4D97-AF65-F5344CB8AC3E}">
        <p14:creationId xmlns:p14="http://schemas.microsoft.com/office/powerpoint/2010/main" val="387412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4DAD-BB13-E733-B1A6-F361EC576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8D6389-0C87-DDE9-D8F7-6CE04A331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14</a:t>
            </a:fld>
            <a:endParaRPr lang="de-DE" altLang="de-DE"/>
          </a:p>
        </p:txBody>
      </p:sp>
      <p:pic>
        <p:nvPicPr>
          <p:cNvPr id="9" name="Grafik 8" descr="Ein Bild, das Text, Handschrift, Whiteboard, Im Haus enthält.&#10;&#10;Automatisch generierte Beschreibung">
            <a:extLst>
              <a:ext uri="{FF2B5EF4-FFF2-40B4-BE49-F238E27FC236}">
                <a16:creationId xmlns:a16="http://schemas.microsoft.com/office/drawing/2014/main" id="{9F33E50F-9F92-AECC-5B03-999853488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413173"/>
            <a:ext cx="5112568" cy="4968155"/>
          </a:xfrm>
          <a:prstGeom prst="rect">
            <a:avLst/>
          </a:prstGeom>
        </p:spPr>
      </p:pic>
      <p:pic>
        <p:nvPicPr>
          <p:cNvPr id="3" name="Grafik 2" descr="Ein Bild, das Text, Handschrift, Whiteboard, Im Haus enthält.&#10;&#10;Automatisch generierte Beschreibung">
            <a:extLst>
              <a:ext uri="{FF2B5EF4-FFF2-40B4-BE49-F238E27FC236}">
                <a16:creationId xmlns:a16="http://schemas.microsoft.com/office/drawing/2014/main" id="{F2723A23-2967-F784-5595-25BA175F7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136" y="1403530"/>
            <a:ext cx="4897511" cy="497779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A973E11-B86B-99A4-CC65-E8D6E62C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3" y="195486"/>
            <a:ext cx="10623815" cy="857250"/>
          </a:xfrm>
        </p:spPr>
        <p:txBody>
          <a:bodyPr/>
          <a:lstStyle/>
          <a:p>
            <a:r>
              <a:rPr lang="de-DE" b="1" dirty="0"/>
              <a:t>FORUM 3: Klimaschutzmanagerinnen u. Klimaschutzmanager in </a:t>
            </a:r>
            <a:br>
              <a:rPr lang="de-DE" b="1" dirty="0"/>
            </a:br>
            <a:r>
              <a:rPr lang="de-DE" b="1" dirty="0"/>
              <a:t>Kommunen &lt; 20.000 Einwohner*innen und </a:t>
            </a:r>
            <a:r>
              <a:rPr lang="de-DE" b="1" dirty="0" err="1"/>
              <a:t>interkom</a:t>
            </a:r>
            <a:r>
              <a:rPr lang="de-DE" b="1" dirty="0"/>
              <a:t>. Zusammenschlüssen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348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8C23-DDF1-E3C2-39B3-24286247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461771-D865-FCB8-758A-47BCF8C49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15</a:t>
            </a:fld>
            <a:endParaRPr lang="de-DE" altLang="de-DE"/>
          </a:p>
        </p:txBody>
      </p:sp>
      <p:pic>
        <p:nvPicPr>
          <p:cNvPr id="5" name="Grafik 4" descr="Ein Bild, das Text, Handschrift, Brief, Im Haus enthält.&#10;&#10;Automatisch generierte Beschreibung">
            <a:extLst>
              <a:ext uri="{FF2B5EF4-FFF2-40B4-BE49-F238E27FC236}">
                <a16:creationId xmlns:a16="http://schemas.microsoft.com/office/drawing/2014/main" id="{AAF825C3-9940-B1B0-568B-B758A2BE7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048" y="1758333"/>
            <a:ext cx="5257551" cy="4406971"/>
          </a:xfrm>
          <a:prstGeom prst="rect">
            <a:avLst/>
          </a:prstGeom>
        </p:spPr>
      </p:pic>
      <p:pic>
        <p:nvPicPr>
          <p:cNvPr id="15" name="Grafik 14" descr="Ein Bild, das Text, Handschrift, Karte Menü, Im Haus enthält.&#10;&#10;Automatisch generierte Beschreibung">
            <a:extLst>
              <a:ext uri="{FF2B5EF4-FFF2-40B4-BE49-F238E27FC236}">
                <a16:creationId xmlns:a16="http://schemas.microsoft.com/office/drawing/2014/main" id="{46532834-BF56-6A43-DD1E-8D43226C9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00" y="1758332"/>
            <a:ext cx="5700011" cy="440697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6ADBE6E-150C-4E44-102D-6C4CFC0DA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3" y="195486"/>
            <a:ext cx="10623815" cy="857250"/>
          </a:xfrm>
        </p:spPr>
        <p:txBody>
          <a:bodyPr/>
          <a:lstStyle/>
          <a:p>
            <a:r>
              <a:rPr lang="de-DE" b="1" dirty="0"/>
              <a:t>FORUM 3: Klimaschutzmanagerinnen u. Klimaschutzmanager in </a:t>
            </a:r>
            <a:br>
              <a:rPr lang="de-DE" b="1" dirty="0"/>
            </a:br>
            <a:r>
              <a:rPr lang="de-DE" b="1" dirty="0"/>
              <a:t>Kommunen &lt; 20.000 Einwohner*innen und </a:t>
            </a:r>
            <a:r>
              <a:rPr lang="de-DE" b="1" dirty="0" err="1"/>
              <a:t>interkom</a:t>
            </a:r>
            <a:r>
              <a:rPr lang="de-DE" b="1" dirty="0"/>
              <a:t>. Zusammenschlüssen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194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1A91D-65CB-1AED-DFFF-0B0A15D85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59D63D-BC2B-A7CD-4CEB-F086E9DD7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16</a:t>
            </a:fld>
            <a:endParaRPr lang="de-DE" altLang="de-DE"/>
          </a:p>
        </p:txBody>
      </p:sp>
      <p:pic>
        <p:nvPicPr>
          <p:cNvPr id="11" name="Grafik 10" descr="Ein Bild, das Text, Handschrift, Whiteboard, Karte Menü enthält.&#10;&#10;Automatisch generierte Beschreibung">
            <a:extLst>
              <a:ext uri="{FF2B5EF4-FFF2-40B4-BE49-F238E27FC236}">
                <a16:creationId xmlns:a16="http://schemas.microsoft.com/office/drawing/2014/main" id="{B1F9F5B1-AD28-B078-71EE-9D852AC84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16" y="1196752"/>
            <a:ext cx="5514584" cy="5102922"/>
          </a:xfrm>
          <a:prstGeom prst="rect">
            <a:avLst/>
          </a:prstGeom>
        </p:spPr>
      </p:pic>
      <p:pic>
        <p:nvPicPr>
          <p:cNvPr id="13" name="Grafik 12" descr="Ein Bild, das Text, Handschrift, Whiteboard, Im Haus enthält.&#10;&#10;Automatisch generierte Beschreibung">
            <a:extLst>
              <a:ext uri="{FF2B5EF4-FFF2-40B4-BE49-F238E27FC236}">
                <a16:creationId xmlns:a16="http://schemas.microsoft.com/office/drawing/2014/main" id="{0B34E763-DA1E-2715-437B-3580CC846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049" y="1196752"/>
            <a:ext cx="4559050" cy="51125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FABC51C-D1F1-5975-1228-B8AE96D3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3" y="195486"/>
            <a:ext cx="10623815" cy="857250"/>
          </a:xfrm>
        </p:spPr>
        <p:txBody>
          <a:bodyPr/>
          <a:lstStyle/>
          <a:p>
            <a:r>
              <a:rPr lang="de-DE" b="1" dirty="0"/>
              <a:t>FORUM 3: Klimaschutzmanagerinnen u. Klimaschutzmanager in </a:t>
            </a:r>
            <a:br>
              <a:rPr lang="de-DE" b="1" dirty="0"/>
            </a:br>
            <a:r>
              <a:rPr lang="de-DE" b="1" dirty="0"/>
              <a:t>Kommunen &lt; 20.000 Einwohner*innen und </a:t>
            </a:r>
            <a:r>
              <a:rPr lang="de-DE" b="1" dirty="0" err="1"/>
              <a:t>interkom</a:t>
            </a:r>
            <a:r>
              <a:rPr lang="de-DE" b="1" dirty="0"/>
              <a:t>. Zusammenschlüssen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436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B537-FCD5-214F-B1AB-1F3AA277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5CB839A-2B17-8B55-21C7-F423F51A6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3352" y="4077072"/>
            <a:ext cx="11666760" cy="1512168"/>
          </a:xfrm>
        </p:spPr>
        <p:txBody>
          <a:bodyPr/>
          <a:lstStyle/>
          <a:p>
            <a:r>
              <a:rPr lang="de-DE" altLang="de-DE" dirty="0"/>
              <a:t>FORUM 4: </a:t>
            </a:r>
            <a:br>
              <a:rPr lang="de-DE" altLang="de-DE" dirty="0"/>
            </a:br>
            <a:r>
              <a:rPr lang="de-DE" altLang="de-DE" dirty="0"/>
              <a:t>Beauftragte für die klimaneutrale Kommunalverwaltung</a:t>
            </a:r>
          </a:p>
        </p:txBody>
      </p:sp>
    </p:spTree>
    <p:extLst>
      <p:ext uri="{BB962C8B-B14F-4D97-AF65-F5344CB8AC3E}">
        <p14:creationId xmlns:p14="http://schemas.microsoft.com/office/powerpoint/2010/main" val="342313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95C8-7920-B924-3905-1EE787A6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92F0F-5E98-D8A3-5CD2-3B2E0D43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585044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84D141-9DC3-BD3B-D3AA-008FD7FB9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18</a:t>
            </a:fld>
            <a:endParaRPr lang="de-DE" altLang="de-DE"/>
          </a:p>
        </p:txBody>
      </p:sp>
      <p:pic>
        <p:nvPicPr>
          <p:cNvPr id="9" name="Grafik 8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DA029226-3408-345F-2408-3A80C9D90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60" y="1216526"/>
            <a:ext cx="4681352" cy="5236810"/>
          </a:xfrm>
          <a:prstGeom prst="rect">
            <a:avLst/>
          </a:prstGeom>
        </p:spPr>
      </p:pic>
      <p:pic>
        <p:nvPicPr>
          <p:cNvPr id="11" name="Grafik 10" descr="Ein Bild, das Text, Papier, Handschrift, Buch enthält.&#10;&#10;Automatisch generierte Beschreibung">
            <a:extLst>
              <a:ext uri="{FF2B5EF4-FFF2-40B4-BE49-F238E27FC236}">
                <a16:creationId xmlns:a16="http://schemas.microsoft.com/office/drawing/2014/main" id="{1BB67F36-3871-6B1F-4763-D60E10880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055375" y="738587"/>
            <a:ext cx="526900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7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0000" y="3933056"/>
            <a:ext cx="9652000" cy="1512168"/>
          </a:xfrm>
        </p:spPr>
        <p:txBody>
          <a:bodyPr/>
          <a:lstStyle/>
          <a:p>
            <a:r>
              <a:rPr lang="de-DE" altLang="de-DE" dirty="0"/>
              <a:t>FORUM 1: </a:t>
            </a:r>
            <a:br>
              <a:rPr lang="de-DE" altLang="de-DE" dirty="0"/>
            </a:br>
            <a:r>
              <a:rPr lang="de-DE" altLang="de-DE" dirty="0"/>
              <a:t>Klimaschutzmanagerinnen und Klimaschutzmanager </a:t>
            </a:r>
            <a:br>
              <a:rPr lang="de-DE" altLang="de-DE" dirty="0"/>
            </a:br>
            <a:r>
              <a:rPr lang="de-DE" altLang="de-DE" dirty="0"/>
              <a:t>in den Landkreisen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5F82C-9351-E1A6-BC5D-8770B7838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CED5F8-8513-96DC-824D-EA9324FBE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19</a:t>
            </a:fld>
            <a:endParaRPr lang="de-DE" altLang="de-DE"/>
          </a:p>
        </p:txBody>
      </p:sp>
      <p:pic>
        <p:nvPicPr>
          <p:cNvPr id="5" name="Grafik 4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F9BE4DC7-F393-6FDF-B145-0B47420E6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99" y="1628801"/>
            <a:ext cx="5269003" cy="4824536"/>
          </a:xfrm>
          <a:prstGeom prst="rect">
            <a:avLst/>
          </a:prstGeom>
        </p:spPr>
      </p:pic>
      <p:pic>
        <p:nvPicPr>
          <p:cNvPr id="7" name="Grafik 6" descr="Ein Bild, das Text, Handschrift, Brief, Papier enthält.&#10;&#10;Automatisch generierte Beschreibung">
            <a:extLst>
              <a:ext uri="{FF2B5EF4-FFF2-40B4-BE49-F238E27FC236}">
                <a16:creationId xmlns:a16="http://schemas.microsoft.com/office/drawing/2014/main" id="{EAC3AEB6-8B62-05E8-583D-E4D5BB49B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5874" y="1628801"/>
            <a:ext cx="5576750" cy="482453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782CEF8-8093-CB07-6CC7-3CF1E6C0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585044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113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B1408-2754-0150-58C3-DBD511E1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3AB943-D35F-2403-EE38-BF94BF2CDC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20</a:t>
            </a:fld>
            <a:endParaRPr lang="de-DE" altLang="de-DE"/>
          </a:p>
        </p:txBody>
      </p:sp>
      <p:pic>
        <p:nvPicPr>
          <p:cNvPr id="13" name="Grafik 12" descr="Ein Bild, das Text, Handschrift, Brief, Papier enthält.&#10;&#10;Automatisch generierte Beschreibung">
            <a:extLst>
              <a:ext uri="{FF2B5EF4-FFF2-40B4-BE49-F238E27FC236}">
                <a16:creationId xmlns:a16="http://schemas.microsoft.com/office/drawing/2014/main" id="{1BE5C614-2534-D86B-D395-817FE3368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00" y="980728"/>
            <a:ext cx="4896544" cy="5505739"/>
          </a:xfrm>
          <a:prstGeom prst="rect">
            <a:avLst/>
          </a:prstGeom>
        </p:spPr>
      </p:pic>
      <p:pic>
        <p:nvPicPr>
          <p:cNvPr id="15" name="Grafik 14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B592B73C-FCA7-23A8-7C92-81578FE79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9137" y="980727"/>
            <a:ext cx="4710561" cy="55057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692182A-6251-F319-0397-79C34D0C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585044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9183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5F081-46CE-5276-D7C0-D4B83AC7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9A30BF-08D2-5057-9CC0-FD45937A2D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21</a:t>
            </a:fld>
            <a:endParaRPr lang="de-DE" altLang="de-DE"/>
          </a:p>
        </p:txBody>
      </p:sp>
      <p:pic>
        <p:nvPicPr>
          <p:cNvPr id="17" name="Grafik 16" descr="Ein Bild, das Text, Handschrift, Brief, Tinte enthält.&#10;&#10;Automatisch generierte Beschreibung">
            <a:extLst>
              <a:ext uri="{FF2B5EF4-FFF2-40B4-BE49-F238E27FC236}">
                <a16:creationId xmlns:a16="http://schemas.microsoft.com/office/drawing/2014/main" id="{7041CC21-1058-9561-29A5-9EA0F4BAC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77" y="1226598"/>
            <a:ext cx="6125195" cy="5230844"/>
          </a:xfrm>
          <a:prstGeom prst="rect">
            <a:avLst/>
          </a:prstGeom>
        </p:spPr>
      </p:pic>
      <p:pic>
        <p:nvPicPr>
          <p:cNvPr id="19" name="Grafik 18" descr="Ein Bild, das Text, Handschrift, Brief, Papier enthält.&#10;&#10;Automatisch generierte Beschreibung">
            <a:extLst>
              <a:ext uri="{FF2B5EF4-FFF2-40B4-BE49-F238E27FC236}">
                <a16:creationId xmlns:a16="http://schemas.microsoft.com/office/drawing/2014/main" id="{22325CB4-34F7-F0AA-3B7A-147AA7F09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4112" y="1211226"/>
            <a:ext cx="4680520" cy="524211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7C63416-EADD-187D-8AA7-AD580E46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585044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715A9C-B27A-1F02-3AE9-AFC595E679A2}"/>
              </a:ext>
            </a:extLst>
          </p:cNvPr>
          <p:cNvSpPr txBox="1"/>
          <p:nvPr/>
        </p:nvSpPr>
        <p:spPr>
          <a:xfrm>
            <a:off x="2617036" y="136641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Energiemanagement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00C8A20-F396-0690-E7A1-2420AC403EF5}"/>
              </a:ext>
            </a:extLst>
          </p:cNvPr>
          <p:cNvSpPr txBox="1"/>
          <p:nvPr/>
        </p:nvSpPr>
        <p:spPr>
          <a:xfrm>
            <a:off x="8472264" y="12594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Energiemanagement</a:t>
            </a:r>
          </a:p>
        </p:txBody>
      </p:sp>
    </p:spTree>
    <p:extLst>
      <p:ext uri="{BB962C8B-B14F-4D97-AF65-F5344CB8AC3E}">
        <p14:creationId xmlns:p14="http://schemas.microsoft.com/office/powerpoint/2010/main" val="387862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5D39D-7EC0-1BC0-19FB-3441656A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060B83-2544-693E-DE13-66A0F77FFE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22</a:t>
            </a:fld>
            <a:endParaRPr lang="de-DE" altLang="de-DE"/>
          </a:p>
        </p:txBody>
      </p:sp>
      <p:pic>
        <p:nvPicPr>
          <p:cNvPr id="25" name="Grafik 24" descr="Ein Bild, das Text, Brief, Papier, Handschrift enthält.&#10;&#10;Automatisch generierte Beschreibung">
            <a:extLst>
              <a:ext uri="{FF2B5EF4-FFF2-40B4-BE49-F238E27FC236}">
                <a16:creationId xmlns:a16="http://schemas.microsoft.com/office/drawing/2014/main" id="{A33DFCA9-7A7F-8F79-76CC-8950C6B19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052736"/>
            <a:ext cx="4997709" cy="5407358"/>
          </a:xfrm>
          <a:prstGeom prst="rect">
            <a:avLst/>
          </a:prstGeom>
        </p:spPr>
      </p:pic>
      <p:pic>
        <p:nvPicPr>
          <p:cNvPr id="27" name="Grafik 26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8BD1AC6B-E4C7-DB58-2535-F19008D83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43" y="1046880"/>
            <a:ext cx="4722063" cy="537685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A83A4DF-85CC-502D-FED3-3A631CBA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585044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7D0310-90E5-777A-368C-09040C721816}"/>
              </a:ext>
            </a:extLst>
          </p:cNvPr>
          <p:cNvSpPr txBox="1"/>
          <p:nvPr/>
        </p:nvSpPr>
        <p:spPr>
          <a:xfrm>
            <a:off x="853994" y="98072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Forum 4 - Status Quo</a:t>
            </a:r>
            <a:br>
              <a:rPr lang="de-DE" sz="1600" b="1" dirty="0"/>
            </a:br>
            <a:r>
              <a:rPr lang="de-DE" sz="1600" b="1" dirty="0"/>
              <a:t>Herausforderungen</a:t>
            </a:r>
          </a:p>
          <a:p>
            <a:pPr algn="ctr"/>
            <a:r>
              <a:rPr lang="de-DE" sz="1600" b="1" dirty="0"/>
              <a:t>Meine Rolle als BKNKV</a:t>
            </a:r>
            <a:endParaRPr lang="de-DE" sz="2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2FA67C-F6CC-97A8-D81A-16A5DB72FA72}"/>
              </a:ext>
            </a:extLst>
          </p:cNvPr>
          <p:cNvSpPr txBox="1"/>
          <p:nvPr/>
        </p:nvSpPr>
        <p:spPr>
          <a:xfrm>
            <a:off x="1415480" y="1725320"/>
            <a:ext cx="36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Betriebliches Mobilitätsmanagement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C60488A-8693-C96B-629F-36E27774FA4D}"/>
              </a:ext>
            </a:extLst>
          </p:cNvPr>
          <p:cNvSpPr txBox="1"/>
          <p:nvPr/>
        </p:nvSpPr>
        <p:spPr>
          <a:xfrm>
            <a:off x="7688224" y="1725320"/>
            <a:ext cx="36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Betriebliches Mobilitätsmanagement</a:t>
            </a:r>
          </a:p>
        </p:txBody>
      </p:sp>
    </p:spTree>
    <p:extLst>
      <p:ext uri="{BB962C8B-B14F-4D97-AF65-F5344CB8AC3E}">
        <p14:creationId xmlns:p14="http://schemas.microsoft.com/office/powerpoint/2010/main" val="412729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F437B-D237-9A22-4E1F-C4AF757FB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8D72DB-F43B-5EA8-D07F-B48558B3D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23</a:t>
            </a:fld>
            <a:endParaRPr lang="de-DE" altLang="de-DE"/>
          </a:p>
        </p:txBody>
      </p:sp>
      <p:pic>
        <p:nvPicPr>
          <p:cNvPr id="21" name="Grafik 20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43E64A02-8582-4A28-0268-C467B1525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343" y="1041865"/>
            <a:ext cx="4392488" cy="5411471"/>
          </a:xfrm>
          <a:prstGeom prst="rect">
            <a:avLst/>
          </a:prstGeom>
        </p:spPr>
      </p:pic>
      <p:pic>
        <p:nvPicPr>
          <p:cNvPr id="23" name="Grafik 22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DE777916-D8E0-9659-F3DB-81207C7D3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1" y="1052736"/>
            <a:ext cx="5291309" cy="54006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3F3AF30-3BA8-F40D-BD82-AB922219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8585044" cy="857250"/>
          </a:xfrm>
        </p:spPr>
        <p:txBody>
          <a:bodyPr/>
          <a:lstStyle/>
          <a:p>
            <a:r>
              <a:rPr lang="de-DE" b="1" dirty="0"/>
              <a:t>FORUM 4: </a:t>
            </a:r>
            <a:br>
              <a:rPr lang="de-DE" b="1" dirty="0"/>
            </a:br>
            <a:r>
              <a:rPr lang="de-DE" b="1" dirty="0"/>
              <a:t>Beauftragte für die klimaneutrale Kommunalverwaltung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4788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A92898-8E85-D888-DAA0-0C69B632C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2</a:t>
            </a:fld>
            <a:endParaRPr lang="de-DE" altLang="de-DE"/>
          </a:p>
        </p:txBody>
      </p:sp>
      <p:pic>
        <p:nvPicPr>
          <p:cNvPr id="23" name="Grafik 22" descr="Ein Bild, das Text, Handschrift, Klebezettel, Whiteboard enthält.&#10;&#10;Automatisch generierte Beschreibung">
            <a:extLst>
              <a:ext uri="{FF2B5EF4-FFF2-40B4-BE49-F238E27FC236}">
                <a16:creationId xmlns:a16="http://schemas.microsoft.com/office/drawing/2014/main" id="{82DFAD2E-7D38-85B4-BA04-977C04499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69"/>
          <a:stretch/>
        </p:blipFill>
        <p:spPr>
          <a:xfrm rot="5400000">
            <a:off x="5807833" y="873680"/>
            <a:ext cx="5448647" cy="5736411"/>
          </a:xfrm>
          <a:prstGeom prst="rect">
            <a:avLst/>
          </a:prstGeom>
        </p:spPr>
      </p:pic>
      <p:pic>
        <p:nvPicPr>
          <p:cNvPr id="29" name="Grafik 28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673CD059-84DC-EC9B-590D-A934F7E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55320" y="1480698"/>
            <a:ext cx="5448645" cy="453944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D9D6FC4-97B7-3054-A744-B15B55FE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4" y="195486"/>
            <a:ext cx="9449139" cy="857250"/>
          </a:xfrm>
        </p:spPr>
        <p:txBody>
          <a:bodyPr/>
          <a:lstStyle/>
          <a:p>
            <a:r>
              <a:rPr lang="de-DE" b="1" dirty="0"/>
              <a:t>FORUM 1: Klimaschutzmanagerinnen und Klimaschutzmanager </a:t>
            </a:r>
            <a:br>
              <a:rPr lang="de-DE" b="1" dirty="0"/>
            </a:br>
            <a:r>
              <a:rPr lang="de-DE" b="1" dirty="0"/>
              <a:t>in den Landkreisen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301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C465B-49AD-17A7-B731-2FEA11E71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D00207-0419-D419-95E8-F736FE27B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3</a:t>
            </a:fld>
            <a:endParaRPr lang="de-DE" altLang="de-DE"/>
          </a:p>
        </p:txBody>
      </p:sp>
      <p:pic>
        <p:nvPicPr>
          <p:cNvPr id="17" name="Grafik 16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4FB171C3-0557-2EC5-8B53-BC272AFD6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38332" y="1320978"/>
            <a:ext cx="4955357" cy="5282968"/>
          </a:xfrm>
          <a:prstGeom prst="rect">
            <a:avLst/>
          </a:prstGeom>
        </p:spPr>
      </p:pic>
      <p:pic>
        <p:nvPicPr>
          <p:cNvPr id="11" name="Grafik 10" descr="Ein Bild, das Text, Handschrift, Box, Behälter enthält.&#10;&#10;Automatisch generierte Beschreibung">
            <a:extLst>
              <a:ext uri="{FF2B5EF4-FFF2-40B4-BE49-F238E27FC236}">
                <a16:creationId xmlns:a16="http://schemas.microsoft.com/office/drawing/2014/main" id="{D6EB0B6F-C586-D486-AC20-AA8A8FE4D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01225" y="1106951"/>
            <a:ext cx="4968552" cy="572421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D856D79-2FDA-521A-036A-089F41938772}"/>
              </a:ext>
            </a:extLst>
          </p:cNvPr>
          <p:cNvSpPr txBox="1">
            <a:spLocks/>
          </p:cNvSpPr>
          <p:nvPr/>
        </p:nvSpPr>
        <p:spPr bwMode="auto">
          <a:xfrm>
            <a:off x="463284" y="188640"/>
            <a:ext cx="9449139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1: Klimaschutzmanagerinnen und Klimaschutzmanager </a:t>
            </a:r>
            <a:br>
              <a:rPr lang="de-DE" kern="0" dirty="0"/>
            </a:br>
            <a:r>
              <a:rPr lang="de-DE" kern="0" dirty="0"/>
              <a:t>in den Landkreisen</a:t>
            </a:r>
          </a:p>
        </p:txBody>
      </p:sp>
    </p:spTree>
    <p:extLst>
      <p:ext uri="{BB962C8B-B14F-4D97-AF65-F5344CB8AC3E}">
        <p14:creationId xmlns:p14="http://schemas.microsoft.com/office/powerpoint/2010/main" val="212364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49FF4-3B8F-3029-AE43-8A674FB8F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98F82BC-E49D-ADAF-4C52-54094B9C48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70000" y="3933056"/>
            <a:ext cx="9652000" cy="1512168"/>
          </a:xfrm>
        </p:spPr>
        <p:txBody>
          <a:bodyPr/>
          <a:lstStyle/>
          <a:p>
            <a:r>
              <a:rPr lang="de-DE" altLang="de-DE" dirty="0"/>
              <a:t>FORUM 2: </a:t>
            </a:r>
            <a:br>
              <a:rPr lang="de-DE" altLang="de-DE" dirty="0"/>
            </a:br>
            <a:r>
              <a:rPr lang="de-DE" altLang="de-DE" dirty="0"/>
              <a:t>Klimaschutzmanagerinnen und Klimaschutzmanager </a:t>
            </a:r>
            <a:br>
              <a:rPr lang="de-DE" altLang="de-DE" dirty="0"/>
            </a:br>
            <a:r>
              <a:rPr lang="de-DE" altLang="de-DE" dirty="0"/>
              <a:t>in Großen Kreisstädten + Stadtkreisen</a:t>
            </a:r>
          </a:p>
        </p:txBody>
      </p:sp>
    </p:spTree>
    <p:extLst>
      <p:ext uri="{BB962C8B-B14F-4D97-AF65-F5344CB8AC3E}">
        <p14:creationId xmlns:p14="http://schemas.microsoft.com/office/powerpoint/2010/main" val="13141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DE44-7053-075D-EAD3-D01DF3AD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82114D-8E85-4BC8-25B6-C09874FC0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058E2EA-B5E5-117B-C655-1B78CD14CFF2}"/>
              </a:ext>
            </a:extLst>
          </p:cNvPr>
          <p:cNvSpPr txBox="1">
            <a:spLocks/>
          </p:cNvSpPr>
          <p:nvPr/>
        </p:nvSpPr>
        <p:spPr bwMode="auto">
          <a:xfrm>
            <a:off x="463284" y="195486"/>
            <a:ext cx="98811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2: Klimaschutzmanagerinnen und Klimaschutzmanager </a:t>
            </a:r>
            <a:br>
              <a:rPr lang="de-DE" kern="0" dirty="0"/>
            </a:br>
            <a:r>
              <a:rPr lang="de-DE" kern="0" dirty="0"/>
              <a:t>in Großen Kreisstädten + Stadtkreisen</a:t>
            </a:r>
          </a:p>
        </p:txBody>
      </p:sp>
      <p:pic>
        <p:nvPicPr>
          <p:cNvPr id="8" name="Grafik 7" descr="Ein Bild, das Text, Klebezettel, Handschrift, Anzeigetafel enthält.&#10;&#10;Automatisch generierte Beschreibung">
            <a:extLst>
              <a:ext uri="{FF2B5EF4-FFF2-40B4-BE49-F238E27FC236}">
                <a16:creationId xmlns:a16="http://schemas.microsoft.com/office/drawing/2014/main" id="{27FEF0C9-39A1-4B04-C1E6-B4B736AC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7668" y="1052736"/>
            <a:ext cx="5868652" cy="52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6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1A1E-6A40-CDD4-4519-997E636B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47D53A-3C90-FC1D-81EF-ED1AF1945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6</a:t>
            </a:fld>
            <a:endParaRPr lang="de-DE" altLang="de-DE"/>
          </a:p>
        </p:txBody>
      </p:sp>
      <p:pic>
        <p:nvPicPr>
          <p:cNvPr id="13" name="Grafik 12" descr="Ein Bild, das Text, Klebezettel, Handschrift, stationär enthält.&#10;&#10;Automatisch generierte Beschreibung">
            <a:extLst>
              <a:ext uri="{FF2B5EF4-FFF2-40B4-BE49-F238E27FC236}">
                <a16:creationId xmlns:a16="http://schemas.microsoft.com/office/drawing/2014/main" id="{C9C2803A-C2A3-37BB-B2D8-91489D3C5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213" y="1412776"/>
            <a:ext cx="7747574" cy="496855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B0EFC56-85E7-032E-39BC-C8032598E757}"/>
              </a:ext>
            </a:extLst>
          </p:cNvPr>
          <p:cNvSpPr txBox="1">
            <a:spLocks/>
          </p:cNvSpPr>
          <p:nvPr/>
        </p:nvSpPr>
        <p:spPr bwMode="auto">
          <a:xfrm>
            <a:off x="463284" y="195486"/>
            <a:ext cx="98811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2: Klimaschutzmanagerinnen und Klimaschutzmanager </a:t>
            </a:r>
            <a:br>
              <a:rPr lang="de-DE" kern="0" dirty="0"/>
            </a:br>
            <a:r>
              <a:rPr lang="de-DE" kern="0" dirty="0"/>
              <a:t>in Großen Kreisstädten + Stadtkreisen</a:t>
            </a:r>
          </a:p>
        </p:txBody>
      </p:sp>
    </p:spTree>
    <p:extLst>
      <p:ext uri="{BB962C8B-B14F-4D97-AF65-F5344CB8AC3E}">
        <p14:creationId xmlns:p14="http://schemas.microsoft.com/office/powerpoint/2010/main" val="172869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238D5-F37F-E3A4-BE4E-0ED44120A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651283-5020-51E5-572C-0B08C2EB9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BC0D56D-9FD9-82A3-5E31-74545CC089C2}"/>
              </a:ext>
            </a:extLst>
          </p:cNvPr>
          <p:cNvSpPr txBox="1">
            <a:spLocks/>
          </p:cNvSpPr>
          <p:nvPr/>
        </p:nvSpPr>
        <p:spPr bwMode="auto">
          <a:xfrm>
            <a:off x="463284" y="195486"/>
            <a:ext cx="98811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2: Klimaschutzmanagerinnen und Klimaschutzmanager </a:t>
            </a:r>
            <a:br>
              <a:rPr lang="de-DE" kern="0" dirty="0"/>
            </a:br>
            <a:r>
              <a:rPr lang="de-DE" kern="0" dirty="0"/>
              <a:t>in Großen Kreisstädten + Stadtkreisen</a:t>
            </a:r>
          </a:p>
        </p:txBody>
      </p:sp>
      <p:pic>
        <p:nvPicPr>
          <p:cNvPr id="5" name="Grafik 4" descr="Ein Bild, das Text, Handschrift, Klebezettel, Im Haus enthält.&#10;&#10;Automatisch generierte Beschreibung">
            <a:extLst>
              <a:ext uri="{FF2B5EF4-FFF2-40B4-BE49-F238E27FC236}">
                <a16:creationId xmlns:a16="http://schemas.microsoft.com/office/drawing/2014/main" id="{EA0FEB3A-5C0E-995F-6D8B-540C970AD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560" y="1470518"/>
            <a:ext cx="7848872" cy="47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9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C2FB5-2E9F-EAF0-005F-0DD2C104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896C8A-C011-43D6-98C6-BAF327D726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F619E-B288-4520-B6CE-9A210B10B222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E52AB79-D685-9B2D-9B6B-9BA76CB0372F}"/>
              </a:ext>
            </a:extLst>
          </p:cNvPr>
          <p:cNvSpPr txBox="1">
            <a:spLocks/>
          </p:cNvSpPr>
          <p:nvPr/>
        </p:nvSpPr>
        <p:spPr bwMode="auto">
          <a:xfrm>
            <a:off x="463284" y="195486"/>
            <a:ext cx="98811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 i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heSans B7 Bold" pitchFamily="34" charset="0"/>
              </a:defRPr>
            </a:lvl9pPr>
          </a:lstStyle>
          <a:p>
            <a:r>
              <a:rPr lang="de-DE" kern="0" dirty="0"/>
              <a:t>FORUM 2: Klimaschutzmanagerinnen und Klimaschutzmanager </a:t>
            </a:r>
            <a:br>
              <a:rPr lang="de-DE" kern="0" dirty="0"/>
            </a:br>
            <a:r>
              <a:rPr lang="de-DE" kern="0" dirty="0"/>
              <a:t>in Großen Kreisstädten + Stadtkreisen</a:t>
            </a:r>
          </a:p>
        </p:txBody>
      </p:sp>
      <p:pic>
        <p:nvPicPr>
          <p:cNvPr id="8" name="Grafik 7" descr="Ein Bild, das Text, Klebezettel, Handschrift, Papierprodukt enthält.&#10;&#10;Automatisch generierte Beschreibung">
            <a:extLst>
              <a:ext uri="{FF2B5EF4-FFF2-40B4-BE49-F238E27FC236}">
                <a16:creationId xmlns:a16="http://schemas.microsoft.com/office/drawing/2014/main" id="{268EE55D-2433-9B17-7F3D-C3FC74971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3582" y="1202158"/>
            <a:ext cx="7524836" cy="51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7798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_PPT Master KEA 2014">
  <a:themeElements>
    <a:clrScheme name="Lariss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TheSans B7 Bold"/>
        <a:ea typeface=""/>
        <a:cs typeface=""/>
      </a:majorFont>
      <a:minorFont>
        <a:latin typeface="TheSans B5 Plai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heSans B7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heSans B7 Bold" pitchFamily="34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1a56c9-a9d0-4e0e-870e-3979d5a7f1d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93C0D592A368488AF954D6CED06541" ma:contentTypeVersion="5" ma:contentTypeDescription="Ein neues Dokument erstellen." ma:contentTypeScope="" ma:versionID="79e82d935281af0c29cfe86451bfb844">
  <xsd:schema xmlns:xsd="http://www.w3.org/2001/XMLSchema" xmlns:xs="http://www.w3.org/2001/XMLSchema" xmlns:p="http://schemas.microsoft.com/office/2006/metadata/properties" xmlns:ns3="1e1a56c9-a9d0-4e0e-870e-3979d5a7f1d1" targetNamespace="http://schemas.microsoft.com/office/2006/metadata/properties" ma:root="true" ma:fieldsID="cbc6b17c41d7a1facf6cfc923d9e3e00" ns3:_="">
    <xsd:import namespace="1e1a56c9-a9d0-4e0e-870e-3979d5a7f1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a56c9-a9d0-4e0e-870e-3979d5a7f1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CB06B8-35E4-479E-8E67-BDF77E710D02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1e1a56c9-a9d0-4e0e-870e-3979d5a7f1d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EDF9C63-859D-4934-85BD-44BEC0260D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F36424-1741-48BC-B391-1DF11000A5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1a56c9-a9d0-4e0e-870e-3979d5a7f1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Vorlage_PPT Master KEA 2014</Template>
  <TotalTime>0</TotalTime>
  <Words>359</Words>
  <Application>Microsoft Office PowerPoint</Application>
  <PresentationFormat>Breitbild</PresentationFormat>
  <Paragraphs>55</Paragraphs>
  <Slides>24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Calibri</vt:lpstr>
      <vt:lpstr>TheSans B4 SemiLight</vt:lpstr>
      <vt:lpstr>TheSans B7 Bold</vt:lpstr>
      <vt:lpstr>Wingdings</vt:lpstr>
      <vt:lpstr>Vorlage_PPT Master KEA 2014</vt:lpstr>
      <vt:lpstr>Netzwerktreffen  der Klimaschutzmanagerinnen und Klimaschutzmanager  2024 in Pforzheim</vt:lpstr>
      <vt:lpstr>FORUM 1:  Klimaschutzmanagerinnen und Klimaschutzmanager  in den Landkreisen</vt:lpstr>
      <vt:lpstr>FORUM 1: Klimaschutzmanagerinnen und Klimaschutzmanager  in den Landkreisen</vt:lpstr>
      <vt:lpstr>PowerPoint-Präsentation</vt:lpstr>
      <vt:lpstr>FORUM 2:  Klimaschutzmanagerinnen und Klimaschutzmanager  in Großen Kreisstädten + Stadtkreisen</vt:lpstr>
      <vt:lpstr>PowerPoint-Präsentation</vt:lpstr>
      <vt:lpstr>PowerPoint-Präsentation</vt:lpstr>
      <vt:lpstr>PowerPoint-Präsentation</vt:lpstr>
      <vt:lpstr>PowerPoint-Präsentation</vt:lpstr>
      <vt:lpstr>FORUM 2: Klimaschutzmanagerinnen und Klimaschutzmanager  in Großen Kreisstädten + Stadtkreisen</vt:lpstr>
      <vt:lpstr>PowerPoint-Präsentation</vt:lpstr>
      <vt:lpstr>FORUM 2: Klimaschutzmanagerinnen und Klimaschutzmanager  in Großen Kreisstädten + Stadtkreisen</vt:lpstr>
      <vt:lpstr>PowerPoint-Präsentation</vt:lpstr>
      <vt:lpstr>FORUM 3:  Klimaschutzmanagerinnen u. Klimaschutzmanager  in Kommunen &lt; 20.000 Einwohner*innen  und interkommunalen Zusammenschlüssen</vt:lpstr>
      <vt:lpstr>FORUM 3: Klimaschutzmanagerinnen u. Klimaschutzmanager in  Kommunen &lt; 20.000 Einwohner*innen und interkom. Zusammenschlüssen</vt:lpstr>
      <vt:lpstr>FORUM 3: Klimaschutzmanagerinnen u. Klimaschutzmanager in  Kommunen &lt; 20.000 Einwohner*innen und interkom. Zusammenschlüssen</vt:lpstr>
      <vt:lpstr>FORUM 3: Klimaschutzmanagerinnen u. Klimaschutzmanager in  Kommunen &lt; 20.000 Einwohner*innen und interkom. Zusammenschlüssen</vt:lpstr>
      <vt:lpstr>FORUM 4:  Beauftragte für die klimaneutrale Kommunalverwaltung</vt:lpstr>
      <vt:lpstr>FORUM 4:  Beauftragte für die klimaneutrale Kommunalverwaltung</vt:lpstr>
      <vt:lpstr>FORUM 4:  Beauftragte für die klimaneutrale Kommunalverwaltung</vt:lpstr>
      <vt:lpstr>FORUM 4:  Beauftragte für die klimaneutrale Kommunalverwaltung</vt:lpstr>
      <vt:lpstr>FORUM 4:  Beauftragte für die klimaneutrale Kommunalverwaltung</vt:lpstr>
      <vt:lpstr>FORUM 4:  Beauftragte für die klimaneutrale Kommunalverwaltung</vt:lpstr>
      <vt:lpstr>FORUM 4:  Beauftragte für die klimaneutrale Kommunalverwaltung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Kater, Kerstin</dc:creator>
  <cp:lastModifiedBy>Frorath-Koster, Sandra [KEA-BW]</cp:lastModifiedBy>
  <cp:revision>145</cp:revision>
  <dcterms:created xsi:type="dcterms:W3CDTF">2019-12-19T09:24:23Z</dcterms:created>
  <dcterms:modified xsi:type="dcterms:W3CDTF">2024-11-28T08:39:37Z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69deb43-4acb-4b52-9f60-4fbbc307a3db_Enabled">
    <vt:lpwstr>true</vt:lpwstr>
  </property>
  <property fmtid="{D5CDD505-2E9C-101B-9397-08002B2CF9AE}" pid="3" name="MSIP_Label_b69deb43-4acb-4b52-9f60-4fbbc307a3db_SetDate">
    <vt:lpwstr>2023-07-04T08:53:13Z</vt:lpwstr>
  </property>
  <property fmtid="{D5CDD505-2E9C-101B-9397-08002B2CF9AE}" pid="4" name="MSIP_Label_b69deb43-4acb-4b52-9f60-4fbbc307a3db_Method">
    <vt:lpwstr>Standard</vt:lpwstr>
  </property>
  <property fmtid="{D5CDD505-2E9C-101B-9397-08002B2CF9AE}" pid="5" name="MSIP_Label_b69deb43-4acb-4b52-9f60-4fbbc307a3db_Name">
    <vt:lpwstr>Public</vt:lpwstr>
  </property>
  <property fmtid="{D5CDD505-2E9C-101B-9397-08002B2CF9AE}" pid="6" name="MSIP_Label_b69deb43-4acb-4b52-9f60-4fbbc307a3db_SiteId">
    <vt:lpwstr>faad63e0-cb31-4cc2-815c-64e8226a22a3</vt:lpwstr>
  </property>
  <property fmtid="{D5CDD505-2E9C-101B-9397-08002B2CF9AE}" pid="7" name="MSIP_Label_b69deb43-4acb-4b52-9f60-4fbbc307a3db_ActionId">
    <vt:lpwstr>24a7be0a-3a66-4de1-a487-33ec3a38fd62</vt:lpwstr>
  </property>
  <property fmtid="{D5CDD505-2E9C-101B-9397-08002B2CF9AE}" pid="8" name="MSIP_Label_b69deb43-4acb-4b52-9f60-4fbbc307a3db_ContentBits">
    <vt:lpwstr>0</vt:lpwstr>
  </property>
  <property fmtid="{D5CDD505-2E9C-101B-9397-08002B2CF9AE}" pid="9" name="ContentTypeId">
    <vt:lpwstr>0x0101000C93C0D592A368488AF954D6CED06541</vt:lpwstr>
  </property>
</Properties>
</file>