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5"/>
  </p:notesMasterIdLst>
  <p:sldIdLst>
    <p:sldId id="429" r:id="rId5"/>
    <p:sldId id="441" r:id="rId6"/>
    <p:sldId id="444" r:id="rId7"/>
    <p:sldId id="442" r:id="rId8"/>
    <p:sldId id="430" r:id="rId9"/>
    <p:sldId id="440" r:id="rId10"/>
    <p:sldId id="433" r:id="rId11"/>
    <p:sldId id="436" r:id="rId12"/>
    <p:sldId id="439" r:id="rId13"/>
    <p:sldId id="445" r:id="rId14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E6E37E-B644-1D1F-0E22-2C0F1DADC588}" name="Endress, Nina [KEA-BW]" initials="" userId="S::Nina.Endress@kea-bw.de::63133b2b-ff33-4fcc-aab0-00a50487cbda" providerId="AD"/>
  <p188:author id="{75124B8D-2101-7E3F-5C72-055E1E548C7E}" name="Podesta, Yelena [KEA-BW]" initials="PY[B" userId="S::Yelena.Podesta@kea-bw.de::309c6a40-9693-4dbc-bf20-bc8d3adbb6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DDDDD"/>
    <a:srgbClr val="5F5F5F"/>
    <a:srgbClr val="F6E600"/>
    <a:srgbClr val="FFE70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C240F0-60BF-44BE-AFA8-72C7F9E5ACDF}" v="3" dt="2024-09-13T13:17:07.1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85697" autoAdjust="0"/>
  </p:normalViewPr>
  <p:slideViewPr>
    <p:cSldViewPr>
      <p:cViewPr>
        <p:scale>
          <a:sx n="90" d="100"/>
          <a:sy n="90" d="100"/>
        </p:scale>
        <p:origin x="1656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07FABE-93DB-4F06-BADF-6077D796A4E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54401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656C72-50B1-4468-8B61-B9782D5F616E}" type="slidenum">
              <a:rPr lang="de-DE" altLang="de-DE"/>
              <a:pPr/>
              <a:t>0</a:t>
            </a:fld>
            <a:endParaRPr lang="de-DE" altLang="de-DE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3068960"/>
            <a:ext cx="12192000" cy="3789040"/>
          </a:xfrm>
          <a:prstGeom prst="rect">
            <a:avLst/>
          </a:prstGeom>
          <a:solidFill>
            <a:srgbClr val="F6E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032000" y="4648200"/>
            <a:ext cx="8128000" cy="838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altLang="de-DE" noProof="0" dirty="0"/>
              <a:t>Master-Untertitelformat bearbeiten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3962400"/>
            <a:ext cx="9652000" cy="533400"/>
          </a:xfrm>
        </p:spPr>
        <p:txBody>
          <a:bodyPr/>
          <a:lstStyle>
            <a:lvl1pPr algn="ctr">
              <a:lnSpc>
                <a:spcPct val="110000"/>
              </a:lnSpc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altLang="de-DE" noProof="0" dirty="0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8331F0C-4597-7F42-A46B-B5F4BB044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956" y="678160"/>
            <a:ext cx="4822089" cy="1725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3285" y="195486"/>
            <a:ext cx="6400800" cy="857250"/>
          </a:xfrm>
        </p:spPr>
        <p:txBody>
          <a:bodyPr/>
          <a:lstStyle>
            <a:lvl1pPr>
              <a:defRPr sz="2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371" y="1295400"/>
            <a:ext cx="6400800" cy="41148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4F619E-B288-4520-B6CE-9A210B10B22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5428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31371" y="1295400"/>
            <a:ext cx="3098800" cy="4114800"/>
          </a:xfrm>
        </p:spPr>
        <p:txBody>
          <a:bodyPr/>
          <a:lstStyle>
            <a:lvl1pPr>
              <a:defRPr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79937" y="1295400"/>
            <a:ext cx="3098800" cy="4114800"/>
          </a:xfrm>
        </p:spPr>
        <p:txBody>
          <a:bodyPr/>
          <a:lstStyle>
            <a:lvl1pPr>
              <a:defRPr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11277601" y="6513513"/>
            <a:ext cx="698500" cy="304800"/>
          </a:xfrm>
        </p:spPr>
        <p:txBody>
          <a:bodyPr/>
          <a:lstStyle>
            <a:lvl1pPr>
              <a:defRPr/>
            </a:lvl1pPr>
          </a:lstStyle>
          <a:p>
            <a:fld id="{79107DC6-5107-4104-90CE-B95F52D6FED1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E204DE0-DA04-8947-B9BC-BF12959F2B6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 i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9pPr>
          </a:lstStyle>
          <a:p>
            <a:r>
              <a:rPr lang="de-DE" sz="2200" kern="0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6170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657" y="1295400"/>
            <a:ext cx="6400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die Formate des Vorlagentextes zu bearbeiten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87099" y="6525079"/>
            <a:ext cx="698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1DF4467-D3A1-4722-9D8E-2BAAE4E1AC0A}" type="slidenum">
              <a:rPr lang="de-DE" altLang="de-DE" smtClean="0"/>
              <a:pPr/>
              <a:t>‹Nr.›</a:t>
            </a:fld>
            <a:endParaRPr lang="de-DE" altLang="de-DE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235842"/>
            <a:ext cx="243419" cy="600855"/>
          </a:xfrm>
          <a:prstGeom prst="rect">
            <a:avLst/>
          </a:prstGeom>
          <a:solidFill>
            <a:srgbClr val="F6E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H="1">
            <a:off x="623391" y="6508576"/>
            <a:ext cx="111622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 sz="240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07008" y="6513513"/>
            <a:ext cx="386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1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www.kea-bw.de</a:t>
            </a:r>
          </a:p>
        </p:txBody>
      </p:sp>
      <p:sp>
        <p:nvSpPr>
          <p:cNvPr id="13" name="Rectangle 21"/>
          <p:cNvSpPr>
            <a:spLocks noChangeArrowheads="1"/>
          </p:cNvSpPr>
          <p:nvPr userDrawn="1"/>
        </p:nvSpPr>
        <p:spPr bwMode="auto">
          <a:xfrm>
            <a:off x="4491009" y="6553200"/>
            <a:ext cx="472489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1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Klimaschutzmanager-Netzwerktreffen 2024 / alle Bilder Quelle: KEA-BW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5195B2C-DD27-3343-BA9C-3D361605CE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2219" y="128054"/>
            <a:ext cx="2304818" cy="8246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hf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 i="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E703"/>
        </a:buClr>
        <a:buSzPct val="155000"/>
        <a:buFont typeface="Wingdings" pitchFamily="2" charset="2"/>
        <a:buChar char="§"/>
        <a:defRPr sz="2000" b="0" i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heSans B4 SemiLight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heSans B4 SemiLight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heSans B4 SemiLight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928" y="3212976"/>
            <a:ext cx="11018688" cy="2088232"/>
          </a:xfrm>
        </p:spPr>
        <p:txBody>
          <a:bodyPr/>
          <a:lstStyle/>
          <a:p>
            <a:r>
              <a:rPr lang="de-DE" altLang="de-DE" dirty="0"/>
              <a:t>Netzwerktreffen </a:t>
            </a:r>
            <a:br>
              <a:rPr lang="de-DE" altLang="de-DE" dirty="0"/>
            </a:br>
            <a:r>
              <a:rPr lang="de-DE" altLang="de-DE" dirty="0"/>
              <a:t>der Klimaschutzmanagerinnen und Klimaschutzmanager</a:t>
            </a:r>
            <a:br>
              <a:rPr lang="de-DE" altLang="de-DE" dirty="0"/>
            </a:br>
            <a:r>
              <a:rPr lang="de-DE" altLang="de-DE" dirty="0"/>
              <a:t>6. November 2024 in Pforzheim</a:t>
            </a:r>
            <a:br>
              <a:rPr lang="de-DE" altLang="de-DE" dirty="0"/>
            </a:br>
            <a:br>
              <a:rPr lang="de-DE" altLang="de-DE" dirty="0"/>
            </a:br>
            <a:r>
              <a:rPr lang="de-DE" altLang="de-DE" dirty="0"/>
              <a:t>FOTO-IMPRESSIONEN</a:t>
            </a:r>
            <a:br>
              <a:rPr lang="de-DE" altLang="de-DE" dirty="0"/>
            </a:br>
            <a:br>
              <a:rPr lang="de-DE" altLang="de-DE" dirty="0"/>
            </a:br>
            <a:r>
              <a:rPr lang="de-DE" altLang="de-DE" sz="2400" b="0" dirty="0"/>
              <a:t>alle Bilder Quelle: KEA-BW</a:t>
            </a:r>
            <a:br>
              <a:rPr lang="de-DE" altLang="de-DE" dirty="0"/>
            </a:br>
            <a:br>
              <a:rPr lang="de-DE" altLang="de-DE" dirty="0"/>
            </a:br>
            <a:endParaRPr lang="de-DE" alt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3FA8C-AE48-667D-CA29-83B92CE25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6F69A-3D02-C3B9-1B9C-E809CEDE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8729060" cy="857250"/>
          </a:xfrm>
        </p:spPr>
        <p:txBody>
          <a:bodyPr/>
          <a:lstStyle/>
          <a:p>
            <a:r>
              <a:rPr lang="de-DE" b="1" dirty="0"/>
              <a:t>FORUM 4: </a:t>
            </a:r>
            <a:br>
              <a:rPr lang="de-DE" b="1" dirty="0"/>
            </a:br>
            <a:r>
              <a:rPr lang="de-DE" b="1" dirty="0"/>
              <a:t>Beauftragte für die klimaneutrale Kommunalverwaltung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1BE40C-4F73-58FD-58FD-77FED4A82F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9</a:t>
            </a:fld>
            <a:endParaRPr lang="de-DE" altLang="de-DE"/>
          </a:p>
        </p:txBody>
      </p:sp>
      <p:pic>
        <p:nvPicPr>
          <p:cNvPr id="6" name="Grafik 5" descr="Ein Bild, das Kleidung, Person, Im Haus, Schuhwerk enthält.&#10;&#10;Automatisch generierte Beschreibung">
            <a:extLst>
              <a:ext uri="{FF2B5EF4-FFF2-40B4-BE49-F238E27FC236}">
                <a16:creationId xmlns:a16="http://schemas.microsoft.com/office/drawing/2014/main" id="{31C1F006-327F-0457-71DF-6BF29528E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512" y="1034984"/>
            <a:ext cx="8812945" cy="534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53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2ECA54-34C4-69A8-2E15-A18D603C86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1</a:t>
            </a:fld>
            <a:endParaRPr lang="de-DE" altLang="de-DE"/>
          </a:p>
        </p:txBody>
      </p:sp>
      <p:pic>
        <p:nvPicPr>
          <p:cNvPr id="6" name="Grafik 5" descr="Ein Bild, das Kleidung, Person, Mann, Im Haus enthält.&#10;&#10;Automatisch generierte Beschreibung">
            <a:extLst>
              <a:ext uri="{FF2B5EF4-FFF2-40B4-BE49-F238E27FC236}">
                <a16:creationId xmlns:a16="http://schemas.microsoft.com/office/drawing/2014/main" id="{4A5513E9-6AE2-0DA3-A5E5-66F05E65B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35" y="1124744"/>
            <a:ext cx="11521529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02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3635D-59BE-CDDD-59CD-437499C8B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D973DD-9F7E-2B0D-32D3-43393EF4AB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2</a:t>
            </a:fld>
            <a:endParaRPr lang="de-DE" altLang="de-DE"/>
          </a:p>
        </p:txBody>
      </p:sp>
      <p:pic>
        <p:nvPicPr>
          <p:cNvPr id="12" name="Grafik 11" descr="Ein Bild, das Menschliches Gesicht, Kleidung, Person, Vortrag enthält.&#10;&#10;Automatisch generierte Beschreibung">
            <a:extLst>
              <a:ext uri="{FF2B5EF4-FFF2-40B4-BE49-F238E27FC236}">
                <a16:creationId xmlns:a16="http://schemas.microsoft.com/office/drawing/2014/main" id="{45862D2F-B961-E46C-1727-D823F57950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19" y="1196752"/>
            <a:ext cx="3990495" cy="2661836"/>
          </a:xfrm>
          <a:prstGeom prst="rect">
            <a:avLst/>
          </a:prstGeom>
        </p:spPr>
      </p:pic>
      <p:pic>
        <p:nvPicPr>
          <p:cNvPr id="8" name="Grafik 7" descr="Ein Bild, das Kleidung, Mann, Präsentation, Person enthält.&#10;&#10;Automatisch generierte Beschreibung">
            <a:extLst>
              <a:ext uri="{FF2B5EF4-FFF2-40B4-BE49-F238E27FC236}">
                <a16:creationId xmlns:a16="http://schemas.microsoft.com/office/drawing/2014/main" id="{5152ED02-F9DD-244F-79C3-10FC152971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66" y="260648"/>
            <a:ext cx="6192688" cy="4130251"/>
          </a:xfrm>
          <a:prstGeom prst="rect">
            <a:avLst/>
          </a:prstGeom>
        </p:spPr>
      </p:pic>
      <p:pic>
        <p:nvPicPr>
          <p:cNvPr id="10" name="Grafik 9" descr="Ein Bild, das Kleidung, Menschliches Gesicht, Person, Mikrofon enthält.&#10;&#10;Automatisch generierte Beschreibung">
            <a:extLst>
              <a:ext uri="{FF2B5EF4-FFF2-40B4-BE49-F238E27FC236}">
                <a16:creationId xmlns:a16="http://schemas.microsoft.com/office/drawing/2014/main" id="{1FEEE34B-6CD8-A791-6B4A-F208B4B46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17" y="3592528"/>
            <a:ext cx="3778324" cy="2520280"/>
          </a:xfrm>
          <a:prstGeom prst="rect">
            <a:avLst/>
          </a:prstGeom>
        </p:spPr>
      </p:pic>
      <p:pic>
        <p:nvPicPr>
          <p:cNvPr id="3" name="Grafik 2" descr="Ein Bild, das Menschliches Gesicht, Kleidung, Person, Lächeln enthält.&#10;&#10;Automatisch generierte Beschreibung">
            <a:extLst>
              <a:ext uri="{FF2B5EF4-FFF2-40B4-BE49-F238E27FC236}">
                <a16:creationId xmlns:a16="http://schemas.microsoft.com/office/drawing/2014/main" id="{C27C7A8B-19FD-B9DA-142E-78C3A0252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29" y="3592528"/>
            <a:ext cx="3778324" cy="25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6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27770-6B93-007C-98F0-9DFF5A8C1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89F3EC-584B-6040-A876-E9677D658B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3</a:t>
            </a:fld>
            <a:endParaRPr lang="de-DE" altLang="de-DE"/>
          </a:p>
        </p:txBody>
      </p:sp>
      <p:pic>
        <p:nvPicPr>
          <p:cNvPr id="6" name="Grafik 5" descr="Ein Bild, das Kleidung, Person, Tagung, Mann enthält.&#10;&#10;Automatisch generierte Beschreibung">
            <a:extLst>
              <a:ext uri="{FF2B5EF4-FFF2-40B4-BE49-F238E27FC236}">
                <a16:creationId xmlns:a16="http://schemas.microsoft.com/office/drawing/2014/main" id="{C7E13F20-43D5-B885-7076-C0BFB9DED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620688"/>
            <a:ext cx="5519936" cy="2611461"/>
          </a:xfrm>
          <a:prstGeom prst="rect">
            <a:avLst/>
          </a:prstGeom>
        </p:spPr>
      </p:pic>
      <p:pic>
        <p:nvPicPr>
          <p:cNvPr id="8" name="Grafik 7" descr="Ein Bild, das Text, Elektronik, Computer, Im Haus enthält.&#10;&#10;Automatisch generierte Beschreibung">
            <a:extLst>
              <a:ext uri="{FF2B5EF4-FFF2-40B4-BE49-F238E27FC236}">
                <a16:creationId xmlns:a16="http://schemas.microsoft.com/office/drawing/2014/main" id="{D0B7D00B-3880-DFA4-4627-D820E493E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04" y="2780928"/>
            <a:ext cx="4642103" cy="3096364"/>
          </a:xfrm>
          <a:prstGeom prst="rect">
            <a:avLst/>
          </a:prstGeom>
        </p:spPr>
      </p:pic>
      <p:pic>
        <p:nvPicPr>
          <p:cNvPr id="14" name="Grafik 13" descr="Ein Bild, das Kleidung, Person, Mann, Menschliches Gesicht enthält.&#10;&#10;Automatisch generierte Beschreibung">
            <a:extLst>
              <a:ext uri="{FF2B5EF4-FFF2-40B4-BE49-F238E27FC236}">
                <a16:creationId xmlns:a16="http://schemas.microsoft.com/office/drawing/2014/main" id="{65A99621-7801-3CFF-51D1-0F21C9E92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875" y="1052778"/>
            <a:ext cx="2953905" cy="1970185"/>
          </a:xfrm>
          <a:prstGeom prst="rect">
            <a:avLst/>
          </a:prstGeom>
        </p:spPr>
      </p:pic>
      <p:pic>
        <p:nvPicPr>
          <p:cNvPr id="9" name="Grafik 8" descr="Ein Bild, das Menschliches Gesicht, Kleidung, Person, Frau enthält.&#10;&#10;Automatisch generierte Beschreibung">
            <a:extLst>
              <a:ext uri="{FF2B5EF4-FFF2-40B4-BE49-F238E27FC236}">
                <a16:creationId xmlns:a16="http://schemas.microsoft.com/office/drawing/2014/main" id="{2E43F626-1772-7A87-B775-EA0683555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101" y="2443907"/>
            <a:ext cx="2953835" cy="1970185"/>
          </a:xfrm>
          <a:prstGeom prst="rect">
            <a:avLst/>
          </a:prstGeom>
        </p:spPr>
      </p:pic>
      <p:pic>
        <p:nvPicPr>
          <p:cNvPr id="11" name="Grafik 10" descr="Ein Bild, das Menschliches Gesicht, Kleidung, Person, Frau enthält.&#10;&#10;Automatisch generierte Beschreibung">
            <a:extLst>
              <a:ext uri="{FF2B5EF4-FFF2-40B4-BE49-F238E27FC236}">
                <a16:creationId xmlns:a16="http://schemas.microsoft.com/office/drawing/2014/main" id="{E0604233-766D-73D9-2FA7-25168E0C0A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3851225"/>
            <a:ext cx="2953836" cy="19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10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A92898-8E85-D888-DAA0-0C69B632CB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4</a:t>
            </a:fld>
            <a:endParaRPr lang="de-DE" altLang="de-DE"/>
          </a:p>
        </p:txBody>
      </p:sp>
      <p:pic>
        <p:nvPicPr>
          <p:cNvPr id="6" name="Grafik 5" descr="Ein Bild, das Kleidung, Schuhwerk, Mann, Person enthält.&#10;&#10;Automatisch generierte Beschreibung">
            <a:extLst>
              <a:ext uri="{FF2B5EF4-FFF2-40B4-BE49-F238E27FC236}">
                <a16:creationId xmlns:a16="http://schemas.microsoft.com/office/drawing/2014/main" id="{09C32C57-816F-80C2-7F75-8D1D2E0AC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60648"/>
            <a:ext cx="4968552" cy="3314281"/>
          </a:xfrm>
          <a:prstGeom prst="rect">
            <a:avLst/>
          </a:prstGeom>
        </p:spPr>
      </p:pic>
      <p:pic>
        <p:nvPicPr>
          <p:cNvPr id="14" name="Grafik 13" descr="Ein Bild, das Kleidung, Jeans, Person, Wand enthält.&#10;&#10;Automatisch generierte Beschreibung">
            <a:extLst>
              <a:ext uri="{FF2B5EF4-FFF2-40B4-BE49-F238E27FC236}">
                <a16:creationId xmlns:a16="http://schemas.microsoft.com/office/drawing/2014/main" id="{330E9BA0-CF6F-FF27-5C20-7D854391E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19" y="921364"/>
            <a:ext cx="4060410" cy="2708504"/>
          </a:xfrm>
          <a:prstGeom prst="rect">
            <a:avLst/>
          </a:prstGeom>
        </p:spPr>
      </p:pic>
      <p:pic>
        <p:nvPicPr>
          <p:cNvPr id="16" name="Grafik 15" descr="Ein Bild, das Im Haus, Wand, Tripod, Kleidung enthält.&#10;&#10;Automatisch generierte Beschreibung">
            <a:extLst>
              <a:ext uri="{FF2B5EF4-FFF2-40B4-BE49-F238E27FC236}">
                <a16:creationId xmlns:a16="http://schemas.microsoft.com/office/drawing/2014/main" id="{EC2A79D0-A79A-536D-9D44-0860146BD3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19" y="3789040"/>
            <a:ext cx="4060410" cy="2708262"/>
          </a:xfrm>
          <a:prstGeom prst="rect">
            <a:avLst/>
          </a:prstGeom>
        </p:spPr>
      </p:pic>
      <p:pic>
        <p:nvPicPr>
          <p:cNvPr id="18" name="Grafik 17" descr="Ein Bild, das Kleidung, Menschliches Gesicht, Person, Mann enthält.&#10;&#10;Automatisch generierte Beschreibung">
            <a:extLst>
              <a:ext uri="{FF2B5EF4-FFF2-40B4-BE49-F238E27FC236}">
                <a16:creationId xmlns:a16="http://schemas.microsoft.com/office/drawing/2014/main" id="{2C7654E2-ACCB-0421-198D-1F47B405FB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83" y="3789040"/>
            <a:ext cx="3521938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1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5C63C-B903-7C30-6ADF-47654D48C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4920B-6858-20CE-FCB3-C248DDDDF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9449139" cy="857250"/>
          </a:xfrm>
        </p:spPr>
        <p:txBody>
          <a:bodyPr/>
          <a:lstStyle/>
          <a:p>
            <a:r>
              <a:rPr lang="de-DE" b="1" dirty="0"/>
              <a:t>FORUM 1: Klimaschutzmanagerinnen und Klimaschutzmanager </a:t>
            </a:r>
            <a:br>
              <a:rPr lang="de-DE" b="1" dirty="0"/>
            </a:br>
            <a:r>
              <a:rPr lang="de-DE" b="1" dirty="0"/>
              <a:t>in den Landkreisen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0E92FC-7DA6-8AF0-7544-128A0E55B3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5</a:t>
            </a:fld>
            <a:endParaRPr lang="de-DE" altLang="de-DE"/>
          </a:p>
        </p:txBody>
      </p:sp>
      <p:pic>
        <p:nvPicPr>
          <p:cNvPr id="5" name="Grafik 4" descr="Ein Bild, das Kleidung, Stuhl, Im Haus, Mobiliar enthält.&#10;&#10;Automatisch generierte Beschreibung">
            <a:extLst>
              <a:ext uri="{FF2B5EF4-FFF2-40B4-BE49-F238E27FC236}">
                <a16:creationId xmlns:a16="http://schemas.microsoft.com/office/drawing/2014/main" id="{BC1DED07-301D-35B8-B761-D4A95E143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3" y="1052736"/>
            <a:ext cx="4708942" cy="3140827"/>
          </a:xfrm>
          <a:prstGeom prst="rect">
            <a:avLst/>
          </a:prstGeom>
        </p:spPr>
      </p:pic>
      <p:pic>
        <p:nvPicPr>
          <p:cNvPr id="7" name="Grafik 6" descr="Ein Bild, das Kleidung, Menschliches Gesicht, Mann, Person enthält.&#10;&#10;Automatisch generierte Beschreibung">
            <a:extLst>
              <a:ext uri="{FF2B5EF4-FFF2-40B4-BE49-F238E27FC236}">
                <a16:creationId xmlns:a16="http://schemas.microsoft.com/office/drawing/2014/main" id="{D603810D-B91D-5D82-FC82-DA2F2D2D4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89" y="2060848"/>
            <a:ext cx="4606929" cy="3072693"/>
          </a:xfrm>
          <a:prstGeom prst="rect">
            <a:avLst/>
          </a:prstGeom>
        </p:spPr>
      </p:pic>
      <p:pic>
        <p:nvPicPr>
          <p:cNvPr id="6" name="Grafik 5" descr="Ein Bild, das Kleidung, Mann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AF66A1BA-E07C-39C4-B4BF-B53823D50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47" y="3158410"/>
            <a:ext cx="3988905" cy="26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60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5DE44-7053-075D-EAD3-D01DF3AD9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81BD0-3155-606F-7CD4-DBCA1098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9881188" cy="857250"/>
          </a:xfrm>
        </p:spPr>
        <p:txBody>
          <a:bodyPr/>
          <a:lstStyle/>
          <a:p>
            <a:r>
              <a:rPr lang="de-DE" b="1" dirty="0"/>
              <a:t>FORUM 2: Klimaschutzmanagerinnen und Klimaschutzmanager </a:t>
            </a:r>
            <a:br>
              <a:rPr lang="de-DE" b="1" dirty="0"/>
            </a:br>
            <a:r>
              <a:rPr lang="de-DE" b="1" dirty="0"/>
              <a:t>in Großen Kreisstädten + Stadtkreisen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82114D-8E85-4BC8-25B6-C09874FC0D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6</a:t>
            </a:fld>
            <a:endParaRPr lang="de-DE" altLang="de-DE"/>
          </a:p>
        </p:txBody>
      </p:sp>
      <p:pic>
        <p:nvPicPr>
          <p:cNvPr id="5" name="Grafik 4" descr="Ein Bild, das Menschliches Gesicht, Kleidung, Person, Mann enthält.&#10;&#10;Automatisch generierte Beschreibung">
            <a:extLst>
              <a:ext uri="{FF2B5EF4-FFF2-40B4-BE49-F238E27FC236}">
                <a16:creationId xmlns:a16="http://schemas.microsoft.com/office/drawing/2014/main" id="{46791B5A-E6D5-3AFC-6FE2-2BB2756FB5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51" y="1196752"/>
            <a:ext cx="3089598" cy="2060848"/>
          </a:xfrm>
          <a:prstGeom prst="rect">
            <a:avLst/>
          </a:prstGeom>
        </p:spPr>
      </p:pic>
      <p:pic>
        <p:nvPicPr>
          <p:cNvPr id="7" name="Grafik 6" descr="Ein Bild, das Kleidung, Stuhl, Mann, Menschen enthält.&#10;&#10;Automatisch generierte Beschreibung">
            <a:extLst>
              <a:ext uri="{FF2B5EF4-FFF2-40B4-BE49-F238E27FC236}">
                <a16:creationId xmlns:a16="http://schemas.microsoft.com/office/drawing/2014/main" id="{C2EACB39-B5AA-B2B1-2B89-79F19B767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51" y="1700808"/>
            <a:ext cx="8148945" cy="2520280"/>
          </a:xfrm>
          <a:prstGeom prst="rect">
            <a:avLst/>
          </a:prstGeom>
        </p:spPr>
      </p:pic>
      <p:pic>
        <p:nvPicPr>
          <p:cNvPr id="9" name="Grafik 8" descr="Ein Bild, das Text, Handschrift, Person, Büroausstattung enthält.&#10;&#10;Automatisch generierte Beschreibung">
            <a:extLst>
              <a:ext uri="{FF2B5EF4-FFF2-40B4-BE49-F238E27FC236}">
                <a16:creationId xmlns:a16="http://schemas.microsoft.com/office/drawing/2014/main" id="{A715C277-E720-8B7A-534B-1D4ADF31F3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149170"/>
            <a:ext cx="2756391" cy="1838329"/>
          </a:xfrm>
          <a:prstGeom prst="rect">
            <a:avLst/>
          </a:prstGeom>
        </p:spPr>
      </p:pic>
      <p:pic>
        <p:nvPicPr>
          <p:cNvPr id="11" name="Grafik 10" descr="Ein Bild, das Text, Handschrift, Person, Finger enthält.&#10;&#10;Automatisch generierte Beschreibung">
            <a:extLst>
              <a:ext uri="{FF2B5EF4-FFF2-40B4-BE49-F238E27FC236}">
                <a16:creationId xmlns:a16="http://schemas.microsoft.com/office/drawing/2014/main" id="{D41BDB4A-7899-9686-7385-6890F6BDBE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98" y="3759683"/>
            <a:ext cx="2756391" cy="183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2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1A91D-65CB-1AED-DFFF-0B0A15D85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7A8DD3-8230-56C4-52DD-10F7C612E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3" y="195486"/>
            <a:ext cx="10623815" cy="857250"/>
          </a:xfrm>
        </p:spPr>
        <p:txBody>
          <a:bodyPr/>
          <a:lstStyle/>
          <a:p>
            <a:r>
              <a:rPr lang="de-DE" b="1" dirty="0"/>
              <a:t>FORUM 3: Klimaschutzmanagerinnen u. Klimaschutzmanager in </a:t>
            </a:r>
            <a:br>
              <a:rPr lang="de-DE" b="1" dirty="0"/>
            </a:br>
            <a:r>
              <a:rPr lang="de-DE" b="1" dirty="0"/>
              <a:t>Kommunen &lt; 20.000 Einwohner*innen und </a:t>
            </a:r>
            <a:r>
              <a:rPr lang="de-DE" b="1" dirty="0" err="1"/>
              <a:t>interkom</a:t>
            </a:r>
            <a:r>
              <a:rPr lang="de-DE" b="1" dirty="0"/>
              <a:t>. Zusammenschlüssen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59D63D-BC2B-A7CD-4CEB-F086E9DD7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7</a:t>
            </a:fld>
            <a:endParaRPr lang="de-DE" altLang="de-DE"/>
          </a:p>
        </p:txBody>
      </p:sp>
      <p:pic>
        <p:nvPicPr>
          <p:cNvPr id="5" name="Grafik 4" descr="Ein Bild, das Menschliches Gesicht, Kleidung, Person, Im Haus enthält.&#10;&#10;Automatisch generierte Beschreibung">
            <a:extLst>
              <a:ext uri="{FF2B5EF4-FFF2-40B4-BE49-F238E27FC236}">
                <a16:creationId xmlns:a16="http://schemas.microsoft.com/office/drawing/2014/main" id="{674ACB27-BD7D-4A63-4DF6-D72430044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696" y="3861048"/>
            <a:ext cx="3755862" cy="2505034"/>
          </a:xfrm>
          <a:prstGeom prst="rect">
            <a:avLst/>
          </a:prstGeom>
        </p:spPr>
      </p:pic>
      <p:pic>
        <p:nvPicPr>
          <p:cNvPr id="7" name="Grafik 6" descr="Ein Bild, das Kleidung, Person, Schuhwerk, Frau enthält.&#10;&#10;Automatisch generierte Beschreibung">
            <a:extLst>
              <a:ext uri="{FF2B5EF4-FFF2-40B4-BE49-F238E27FC236}">
                <a16:creationId xmlns:a16="http://schemas.microsoft.com/office/drawing/2014/main" id="{E67A7D21-6DBC-0AD4-747E-737C4C9062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22" y="1196752"/>
            <a:ext cx="3707432" cy="2472642"/>
          </a:xfrm>
          <a:prstGeom prst="rect">
            <a:avLst/>
          </a:prstGeom>
        </p:spPr>
      </p:pic>
      <p:pic>
        <p:nvPicPr>
          <p:cNvPr id="9" name="Grafik 8" descr="Ein Bild, das Kleidung, Im Haus, Person, Schuhwerk enthält.&#10;&#10;Automatisch generierte Beschreibung">
            <a:extLst>
              <a:ext uri="{FF2B5EF4-FFF2-40B4-BE49-F238E27FC236}">
                <a16:creationId xmlns:a16="http://schemas.microsoft.com/office/drawing/2014/main" id="{5779D7D2-A270-9D7D-C27C-AA66DDBF5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3" y="1227644"/>
            <a:ext cx="5445786" cy="3631965"/>
          </a:xfrm>
          <a:prstGeom prst="rect">
            <a:avLst/>
          </a:prstGeom>
        </p:spPr>
      </p:pic>
      <p:pic>
        <p:nvPicPr>
          <p:cNvPr id="11" name="Grafik 10" descr="Ein Bild, das Kleidung, Person, Mann, Frau enthält.&#10;&#10;Automatisch generierte Beschreibung">
            <a:extLst>
              <a:ext uri="{FF2B5EF4-FFF2-40B4-BE49-F238E27FC236}">
                <a16:creationId xmlns:a16="http://schemas.microsoft.com/office/drawing/2014/main" id="{8D0076A1-CE13-D10C-043D-F4D3AD3B5C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80" y="3861048"/>
            <a:ext cx="3755862" cy="25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64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C95C8-7920-B924-3905-1EE787A64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92F0F-5E98-D8A3-5CD2-3B2E0D43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8729060" cy="857250"/>
          </a:xfrm>
        </p:spPr>
        <p:txBody>
          <a:bodyPr/>
          <a:lstStyle/>
          <a:p>
            <a:r>
              <a:rPr lang="de-DE" b="1" dirty="0"/>
              <a:t>FORUM 4: </a:t>
            </a:r>
            <a:br>
              <a:rPr lang="de-DE" b="1" dirty="0"/>
            </a:br>
            <a:r>
              <a:rPr lang="de-DE" b="1" dirty="0"/>
              <a:t>Beauftragte für die klimaneutrale Kommunalverwaltung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84D141-9DC3-BD3B-D3AA-008FD7FB97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8</a:t>
            </a:fld>
            <a:endParaRPr lang="de-DE" altLang="de-DE"/>
          </a:p>
        </p:txBody>
      </p:sp>
      <p:pic>
        <p:nvPicPr>
          <p:cNvPr id="5" name="Grafik 4" descr="Ein Bild, das Kleidung, Person, Menschliches Gesicht, Handschrift enthält.&#10;&#10;Automatisch generierte Beschreibung">
            <a:extLst>
              <a:ext uri="{FF2B5EF4-FFF2-40B4-BE49-F238E27FC236}">
                <a16:creationId xmlns:a16="http://schemas.microsoft.com/office/drawing/2014/main" id="{E9C5AEE4-4D49-6475-D2C2-C0E94AAD9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953068"/>
            <a:ext cx="3772937" cy="2516471"/>
          </a:xfrm>
          <a:prstGeom prst="rect">
            <a:avLst/>
          </a:prstGeom>
        </p:spPr>
      </p:pic>
      <p:pic>
        <p:nvPicPr>
          <p:cNvPr id="7" name="Grafik 6" descr="Ein Bild, das Kleidung, Person, Mobiliar, Mann enthält.&#10;&#10;Automatisch generierte Beschreibung">
            <a:extLst>
              <a:ext uri="{FF2B5EF4-FFF2-40B4-BE49-F238E27FC236}">
                <a16:creationId xmlns:a16="http://schemas.microsoft.com/office/drawing/2014/main" id="{9A956A16-FDC5-0298-E4B7-D59840529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268760"/>
            <a:ext cx="3700619" cy="2468284"/>
          </a:xfrm>
          <a:prstGeom prst="rect">
            <a:avLst/>
          </a:prstGeom>
        </p:spPr>
      </p:pic>
      <p:pic>
        <p:nvPicPr>
          <p:cNvPr id="11" name="Grafik 10" descr="Ein Bild, das Kleidung, Person, Im Haus, Menschliches Gesicht enthält.&#10;&#10;Automatisch generierte Beschreibung">
            <a:extLst>
              <a:ext uri="{FF2B5EF4-FFF2-40B4-BE49-F238E27FC236}">
                <a16:creationId xmlns:a16="http://schemas.microsoft.com/office/drawing/2014/main" id="{832B3FCB-0D87-28CE-783E-07E5B3256D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3" y="1253102"/>
            <a:ext cx="3234833" cy="2157552"/>
          </a:xfrm>
          <a:prstGeom prst="rect">
            <a:avLst/>
          </a:prstGeom>
        </p:spPr>
      </p:pic>
      <p:pic>
        <p:nvPicPr>
          <p:cNvPr id="13" name="Grafik 12" descr="Ein Bild, das Kleidung, Menschliches Gesicht, Person, Mann enthält.&#10;&#10;Automatisch generierte Beschreibung">
            <a:extLst>
              <a:ext uri="{FF2B5EF4-FFF2-40B4-BE49-F238E27FC236}">
                <a16:creationId xmlns:a16="http://schemas.microsoft.com/office/drawing/2014/main" id="{A3E827AF-90DF-E488-F63C-0246E471C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2658267"/>
            <a:ext cx="3234715" cy="2157553"/>
          </a:xfrm>
          <a:prstGeom prst="rect">
            <a:avLst/>
          </a:prstGeom>
        </p:spPr>
      </p:pic>
      <p:pic>
        <p:nvPicPr>
          <p:cNvPr id="15" name="Grafik 14" descr="Ein Bild, das Kleidung, Person, Frau, Menschliches Gesicht enthält.&#10;&#10;Automatisch generierte Beschreibung">
            <a:extLst>
              <a:ext uri="{FF2B5EF4-FFF2-40B4-BE49-F238E27FC236}">
                <a16:creationId xmlns:a16="http://schemas.microsoft.com/office/drawing/2014/main" id="{7F8BF8D5-A20C-AD57-C64C-E4A5EC3EE7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6" y="3953067"/>
            <a:ext cx="3649468" cy="243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71499"/>
      </p:ext>
    </p:extLst>
  </p:cSld>
  <p:clrMapOvr>
    <a:masterClrMapping/>
  </p:clrMapOvr>
</p:sld>
</file>

<file path=ppt/theme/theme1.xml><?xml version="1.0" encoding="utf-8"?>
<a:theme xmlns:a="http://schemas.openxmlformats.org/drawingml/2006/main" name="Vorlage_PPT Master KEA 2014">
  <a:themeElements>
    <a:clrScheme name="Lariss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TheSans B7 Bold"/>
        <a:ea typeface=""/>
        <a:cs typeface=""/>
      </a:majorFont>
      <a:minorFont>
        <a:latin typeface="TheSans B5 Plai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heSans B7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heSans B7 Bold" pitchFamily="34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93C0D592A368488AF954D6CED06541" ma:contentTypeVersion="5" ma:contentTypeDescription="Ein neues Dokument erstellen." ma:contentTypeScope="" ma:versionID="79e82d935281af0c29cfe86451bfb844">
  <xsd:schema xmlns:xsd="http://www.w3.org/2001/XMLSchema" xmlns:xs="http://www.w3.org/2001/XMLSchema" xmlns:p="http://schemas.microsoft.com/office/2006/metadata/properties" xmlns:ns3="1e1a56c9-a9d0-4e0e-870e-3979d5a7f1d1" targetNamespace="http://schemas.microsoft.com/office/2006/metadata/properties" ma:root="true" ma:fieldsID="cbc6b17c41d7a1facf6cfc923d9e3e00" ns3:_="">
    <xsd:import namespace="1e1a56c9-a9d0-4e0e-870e-3979d5a7f1d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a56c9-a9d0-4e0e-870e-3979d5a7f1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1a56c9-a9d0-4e0e-870e-3979d5a7f1d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F36424-1741-48BC-B391-1DF11000A5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1a56c9-a9d0-4e0e-870e-3979d5a7f1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CB06B8-35E4-479E-8E67-BDF77E710D02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1e1a56c9-a9d0-4e0e-870e-3979d5a7f1d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EDF9C63-859D-4934-85BD-44BEC0260D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Vorlage_PPT Master KEA 2014</Template>
  <TotalTime>0</TotalTime>
  <Words>94</Words>
  <Application>Microsoft Office PowerPoint</Application>
  <PresentationFormat>Breitbild</PresentationFormat>
  <Paragraphs>16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Calibri</vt:lpstr>
      <vt:lpstr>TheSans B4 SemiLight</vt:lpstr>
      <vt:lpstr>TheSans B7 Bold</vt:lpstr>
      <vt:lpstr>Wingdings</vt:lpstr>
      <vt:lpstr>Vorlage_PPT Master KEA 2014</vt:lpstr>
      <vt:lpstr>Netzwerktreffen  der Klimaschutzmanagerinnen und Klimaschutzmanager 6. November 2024 in Pforzheim  FOTO-IMPRESSIONEN  alle Bilder Quelle: KEA-BW  </vt:lpstr>
      <vt:lpstr>PowerPoint-Präsentation</vt:lpstr>
      <vt:lpstr>PowerPoint-Präsentation</vt:lpstr>
      <vt:lpstr>PowerPoint-Präsentation</vt:lpstr>
      <vt:lpstr>PowerPoint-Präsentation</vt:lpstr>
      <vt:lpstr>FORUM 1: Klimaschutzmanagerinnen und Klimaschutzmanager  in den Landkreisen</vt:lpstr>
      <vt:lpstr>FORUM 2: Klimaschutzmanagerinnen und Klimaschutzmanager  in Großen Kreisstädten + Stadtkreisen</vt:lpstr>
      <vt:lpstr>FORUM 3: Klimaschutzmanagerinnen u. Klimaschutzmanager in  Kommunen &lt; 20.000 Einwohner*innen und interkom. Zusammenschlüssen</vt:lpstr>
      <vt:lpstr>FORUM 4:  Beauftragte für die klimaneutrale Kommunalverwaltung</vt:lpstr>
      <vt:lpstr>FORUM 4:  Beauftragte für die klimaneutrale Kommunalverwaltung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Kater, Kerstin</dc:creator>
  <cp:lastModifiedBy>Frorath-Koster, Sandra [KEA-BW]</cp:lastModifiedBy>
  <cp:revision>142</cp:revision>
  <dcterms:created xsi:type="dcterms:W3CDTF">2019-12-19T09:24:23Z</dcterms:created>
  <dcterms:modified xsi:type="dcterms:W3CDTF">2024-11-26T11:09:27Z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69deb43-4acb-4b52-9f60-4fbbc307a3db_Enabled">
    <vt:lpwstr>true</vt:lpwstr>
  </property>
  <property fmtid="{D5CDD505-2E9C-101B-9397-08002B2CF9AE}" pid="3" name="MSIP_Label_b69deb43-4acb-4b52-9f60-4fbbc307a3db_SetDate">
    <vt:lpwstr>2023-07-04T08:53:13Z</vt:lpwstr>
  </property>
  <property fmtid="{D5CDD505-2E9C-101B-9397-08002B2CF9AE}" pid="4" name="MSIP_Label_b69deb43-4acb-4b52-9f60-4fbbc307a3db_Method">
    <vt:lpwstr>Standard</vt:lpwstr>
  </property>
  <property fmtid="{D5CDD505-2E9C-101B-9397-08002B2CF9AE}" pid="5" name="MSIP_Label_b69deb43-4acb-4b52-9f60-4fbbc307a3db_Name">
    <vt:lpwstr>Public</vt:lpwstr>
  </property>
  <property fmtid="{D5CDD505-2E9C-101B-9397-08002B2CF9AE}" pid="6" name="MSIP_Label_b69deb43-4acb-4b52-9f60-4fbbc307a3db_SiteId">
    <vt:lpwstr>faad63e0-cb31-4cc2-815c-64e8226a22a3</vt:lpwstr>
  </property>
  <property fmtid="{D5CDD505-2E9C-101B-9397-08002B2CF9AE}" pid="7" name="MSIP_Label_b69deb43-4acb-4b52-9f60-4fbbc307a3db_ActionId">
    <vt:lpwstr>24a7be0a-3a66-4de1-a487-33ec3a38fd62</vt:lpwstr>
  </property>
  <property fmtid="{D5CDD505-2E9C-101B-9397-08002B2CF9AE}" pid="8" name="MSIP_Label_b69deb43-4acb-4b52-9f60-4fbbc307a3db_ContentBits">
    <vt:lpwstr>0</vt:lpwstr>
  </property>
  <property fmtid="{D5CDD505-2E9C-101B-9397-08002B2CF9AE}" pid="9" name="ContentTypeId">
    <vt:lpwstr>0x0101000C93C0D592A368488AF954D6CED06541</vt:lpwstr>
  </property>
</Properties>
</file>